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07" r:id="rId6"/>
    <p:sldId id="260" r:id="rId7"/>
    <p:sldId id="308" r:id="rId8"/>
    <p:sldId id="263" r:id="rId9"/>
    <p:sldId id="264" r:id="rId10"/>
    <p:sldId id="265" r:id="rId11"/>
    <p:sldId id="309" r:id="rId12"/>
    <p:sldId id="266" r:id="rId13"/>
    <p:sldId id="268" r:id="rId14"/>
    <p:sldId id="269" r:id="rId15"/>
    <p:sldId id="270" r:id="rId16"/>
    <p:sldId id="300" r:id="rId17"/>
    <p:sldId id="310" r:id="rId18"/>
  </p:sldIdLst>
  <p:sldSz cx="9144000" cy="5143500"/>
  <p:notesSz cx="6858000" cy="9144000"/>
  <p:embeddedFontLst>
    <p:embeddedFont>
      <p:font typeface="Raleway" charset="0"/>
      <p:regular r:id="rId22"/>
      <p:bold r:id="rId23"/>
      <p:italic r:id="rId24"/>
      <p:boldItalic r:id="rId25"/>
    </p:embeddedFont>
    <p:embeddedFont>
      <p:font typeface="Roboto" charset="0"/>
      <p:regular r:id="rId26"/>
      <p:bold r:id="rId27"/>
      <p:italic r:id="rId28"/>
      <p:boldItalic r:id="rId29"/>
    </p:embeddedFont>
    <p:embeddedFont>
      <p:font typeface="Source Sans Pro Light" charset="0"/>
      <p:regular r:id="rId30"/>
      <p:bold r:id="rId31"/>
      <p:italic r:id="rId32"/>
      <p:boldItalic r:id="rId33"/>
    </p:embeddedFont>
    <p:embeddedFont>
      <p:font typeface="Lato"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98"/>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16.fntdata"/><Relationship Id="rId36" Type="http://schemas.openxmlformats.org/officeDocument/2006/relationships/font" Target="fonts/font15.fntdata"/><Relationship Id="rId35" Type="http://schemas.openxmlformats.org/officeDocument/2006/relationships/font" Target="fonts/font14.fntdata"/><Relationship Id="rId34" Type="http://schemas.openxmlformats.org/officeDocument/2006/relationships/font" Target="fonts/font13.fntdata"/><Relationship Id="rId33" Type="http://schemas.openxmlformats.org/officeDocument/2006/relationships/font" Target="fonts/font12.fntdata"/><Relationship Id="rId32" Type="http://schemas.openxmlformats.org/officeDocument/2006/relationships/font" Target="fonts/font11.fntdata"/><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a59c4f86c5_0_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1" name="Google Shape;171;ga59c4f86c5_0_0:notes"/>
          <p:cNvSpPr/>
          <p:nvPr>
            <p:ph type="sldImg" idx="2"/>
          </p:nvPr>
        </p:nvSpPr>
        <p:spPr>
          <a:xfrm>
            <a:off x="686157" y="1143000"/>
            <a:ext cx="5485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af033501cd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f033501cd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aecf7570d8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ecf7570d8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 name="Shape 372"/>
        <p:cNvGrpSpPr/>
        <p:nvPr/>
      </p:nvGrpSpPr>
      <p:grpSpPr>
        <a:xfrm>
          <a:off x="0" y="0"/>
          <a:ext cx="0" cy="0"/>
          <a:chOff x="0" y="0"/>
          <a:chExt cx="0" cy="0"/>
        </a:xfrm>
      </p:grpSpPr>
      <p:sp>
        <p:nvSpPr>
          <p:cNvPr id="373" name="Google Shape;373;gaef26f0315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ef26f0315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ga59c4f86c5_2_43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9" name="Google Shape;799;ga59c4f86c5_2_437:notes"/>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ga59c4f86c5_2_43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9" name="Google Shape;799;ga59c4f86c5_2_437:notes"/>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af033501cd_5_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7" name="Google Shape;177;gaf033501cd_5_5:notes"/>
          <p:cNvSpPr/>
          <p:nvPr>
            <p:ph type="sldImg" idx="2"/>
          </p:nvPr>
        </p:nvSpPr>
        <p:spPr>
          <a:xfrm>
            <a:off x="686157" y="1143000"/>
            <a:ext cx="5485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a59c4f86c5_6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59c4f86c5_6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a59c4f86c5_7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9c4f86c5_7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a59c4f86c5_7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9c4f86c5_7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a59c4f86c5_7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59c4f86c5_7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ga59c4f86c5_6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59c4f86c5_6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a59c4f86c5_6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59c4f86c5_6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af033501cd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f033501cd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srcRect l="-65729" t="-245" r="2025" b="8174"/>
          <a:stretch>
            <a:fillRect/>
          </a:stretch>
        </p:blipFill>
        <p:spPr>
          <a:xfrm flipH="1">
            <a:off x="2" y="0"/>
            <a:ext cx="9143998"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4_Custom Layout">
  <p:cSld name="44_Custom Layout">
    <p:spTree>
      <p:nvGrpSpPr>
        <p:cNvPr id="28" name="Shape 28"/>
        <p:cNvGrpSpPr/>
        <p:nvPr/>
      </p:nvGrpSpPr>
      <p:grpSpPr>
        <a:xfrm>
          <a:off x="0" y="0"/>
          <a:ext cx="0" cy="0"/>
          <a:chOff x="0" y="0"/>
          <a:chExt cx="0" cy="0"/>
        </a:xfrm>
      </p:grpSpPr>
      <p:sp>
        <p:nvSpPr>
          <p:cNvPr id="29" name="Google Shape;29;p11"/>
          <p:cNvSpPr/>
          <p:nvPr/>
        </p:nvSpPr>
        <p:spPr>
          <a:xfrm>
            <a:off x="314879" y="0"/>
            <a:ext cx="3185100" cy="5143500"/>
          </a:xfrm>
          <a:prstGeom prst="rect">
            <a:avLst/>
          </a:prstGeom>
          <a:solidFill>
            <a:schemeClr val="lt1"/>
          </a:solidFill>
          <a:ln>
            <a:noFill/>
          </a:ln>
          <a:effectLst>
            <a:outerShdw blurRad="762000" dist="254000" dir="2700000" algn="tl" rotWithShape="0">
              <a:srgbClr val="000000">
                <a:alpha val="14901"/>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30" name="Google Shape;30;p11"/>
          <p:cNvSpPr/>
          <p:nvPr>
            <p:ph type="pic" idx="2"/>
          </p:nvPr>
        </p:nvSpPr>
        <p:spPr>
          <a:xfrm>
            <a:off x="652378" y="479227"/>
            <a:ext cx="2510100" cy="25104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1" name="Google Shape;31;p11"/>
          <p:cNvSpPr/>
          <p:nvPr>
            <p:ph type="pic" idx="3"/>
          </p:nvPr>
        </p:nvSpPr>
        <p:spPr>
          <a:xfrm>
            <a:off x="4729142" y="364927"/>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2" name="Google Shape;32;p11"/>
          <p:cNvSpPr/>
          <p:nvPr>
            <p:ph type="pic" idx="4"/>
          </p:nvPr>
        </p:nvSpPr>
        <p:spPr>
          <a:xfrm>
            <a:off x="7314843" y="364927"/>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3" name="Google Shape;33;p11"/>
          <p:cNvSpPr/>
          <p:nvPr>
            <p:ph type="pic" idx="5"/>
          </p:nvPr>
        </p:nvSpPr>
        <p:spPr>
          <a:xfrm>
            <a:off x="4729142" y="2861072"/>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4" name="Google Shape;34;p11"/>
          <p:cNvSpPr/>
          <p:nvPr>
            <p:ph type="pic" idx="6"/>
          </p:nvPr>
        </p:nvSpPr>
        <p:spPr>
          <a:xfrm>
            <a:off x="7314843" y="2861072"/>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5_Custom Layout">
  <p:cSld name="45_Custom Layout">
    <p:spTree>
      <p:nvGrpSpPr>
        <p:cNvPr id="35" name="Shape 35"/>
        <p:cNvGrpSpPr/>
        <p:nvPr/>
      </p:nvGrpSpPr>
      <p:grpSpPr>
        <a:xfrm>
          <a:off x="0" y="0"/>
          <a:ext cx="0" cy="0"/>
          <a:chOff x="0" y="0"/>
          <a:chExt cx="0" cy="0"/>
        </a:xfrm>
      </p:grpSpPr>
      <p:sp>
        <p:nvSpPr>
          <p:cNvPr id="36" name="Google Shape;36;p12"/>
          <p:cNvSpPr/>
          <p:nvPr/>
        </p:nvSpPr>
        <p:spPr>
          <a:xfrm>
            <a:off x="1044637" y="835819"/>
            <a:ext cx="1735931" cy="3471863"/>
          </a:xfrm>
          <a:custGeom>
            <a:avLst/>
            <a:gdLst/>
            <a:ahLst/>
            <a:cxnLst/>
            <a:rect l="l" t="t" r="r" b="b"/>
            <a:pathLst>
              <a:path w="4629149" h="9258300" extrusionOk="0">
                <a:moveTo>
                  <a:pt x="4629149" y="0"/>
                </a:moveTo>
                <a:lnTo>
                  <a:pt x="4629149" y="9258300"/>
                </a:lnTo>
                <a:cubicBezTo>
                  <a:pt x="2072541" y="9258300"/>
                  <a:pt x="0" y="7185759"/>
                  <a:pt x="0" y="4629150"/>
                </a:cubicBezTo>
                <a:cubicBezTo>
                  <a:pt x="0" y="2072541"/>
                  <a:pt x="2072541" y="0"/>
                  <a:pt x="4629149" y="0"/>
                </a:cubicBezTo>
                <a:close/>
              </a:path>
            </a:pathLst>
          </a:cu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pic>
        <p:nvPicPr>
          <p:cNvPr id="37" name="Google Shape;37;p12" descr="shadow_1_m"/>
          <p:cNvPicPr preferRelativeResize="0"/>
          <p:nvPr/>
        </p:nvPicPr>
        <p:blipFill rotWithShape="1">
          <a:blip r:embed="rId2"/>
          <a:srcRect l="61411"/>
          <a:stretch>
            <a:fillRect/>
          </a:stretch>
        </p:blipFill>
        <p:spPr>
          <a:xfrm flipH="1">
            <a:off x="2592613" y="-437162"/>
            <a:ext cx="193087" cy="6017825"/>
          </a:xfrm>
          <a:prstGeom prst="rect">
            <a:avLst/>
          </a:prstGeom>
          <a:noFill/>
          <a:ln>
            <a:noFill/>
          </a:ln>
        </p:spPr>
      </p:pic>
      <p:sp>
        <p:nvSpPr>
          <p:cNvPr id="38" name="Google Shape;38;p12"/>
          <p:cNvSpPr/>
          <p:nvPr/>
        </p:nvSpPr>
        <p:spPr>
          <a:xfrm>
            <a:off x="2780342" y="835819"/>
            <a:ext cx="1735932" cy="3471863"/>
          </a:xfrm>
          <a:custGeom>
            <a:avLst/>
            <a:gdLst/>
            <a:ahLst/>
            <a:cxnLst/>
            <a:rect l="l" t="t" r="r" b="b"/>
            <a:pathLst>
              <a:path w="4629152" h="9258300" extrusionOk="0">
                <a:moveTo>
                  <a:pt x="0" y="0"/>
                </a:moveTo>
                <a:cubicBezTo>
                  <a:pt x="2556610" y="0"/>
                  <a:pt x="4629152" y="2072541"/>
                  <a:pt x="4629152" y="4629150"/>
                </a:cubicBezTo>
                <a:cubicBezTo>
                  <a:pt x="4629152" y="7185759"/>
                  <a:pt x="2556610" y="9258300"/>
                  <a:pt x="0" y="9258300"/>
                </a:cubicBezTo>
                <a:lnTo>
                  <a:pt x="0" y="0"/>
                </a:lnTo>
                <a:close/>
              </a:path>
            </a:pathLst>
          </a:cu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39" name="Google Shape;39;p12"/>
          <p:cNvSpPr/>
          <p:nvPr>
            <p:ph type="pic" idx="2"/>
          </p:nvPr>
        </p:nvSpPr>
        <p:spPr>
          <a:xfrm>
            <a:off x="2785700" y="1243013"/>
            <a:ext cx="2314200" cy="26574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0" name="Google Shape;40;p12"/>
          <p:cNvSpPr/>
          <p:nvPr>
            <p:ph type="pic" idx="3"/>
          </p:nvPr>
        </p:nvSpPr>
        <p:spPr>
          <a:xfrm>
            <a:off x="5657113" y="3000375"/>
            <a:ext cx="1257000" cy="900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1" name="Google Shape;41;p12"/>
          <p:cNvSpPr/>
          <p:nvPr>
            <p:ph type="pic" idx="4"/>
          </p:nvPr>
        </p:nvSpPr>
        <p:spPr>
          <a:xfrm>
            <a:off x="7471390" y="3000375"/>
            <a:ext cx="1257000" cy="900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2" name="Google Shape;42;p12"/>
          <p:cNvSpPr/>
          <p:nvPr/>
        </p:nvSpPr>
        <p:spPr>
          <a:xfrm>
            <a:off x="8814835" y="2228880"/>
            <a:ext cx="342304" cy="685740"/>
          </a:xfrm>
          <a:custGeom>
            <a:avLst/>
            <a:gdLst/>
            <a:ahLst/>
            <a:cxnLst/>
            <a:rect l="l" t="t" r="r" b="b"/>
            <a:pathLst>
              <a:path w="912812" h="1828640" extrusionOk="0">
                <a:moveTo>
                  <a:pt x="912812" y="0"/>
                </a:moveTo>
                <a:lnTo>
                  <a:pt x="912812" y="1828640"/>
                </a:lnTo>
                <a:lnTo>
                  <a:pt x="820908" y="1823999"/>
                </a:lnTo>
                <a:cubicBezTo>
                  <a:pt x="359818" y="1777173"/>
                  <a:pt x="0" y="1387766"/>
                  <a:pt x="0" y="914320"/>
                </a:cubicBezTo>
                <a:cubicBezTo>
                  <a:pt x="0" y="440874"/>
                  <a:pt x="359818" y="51468"/>
                  <a:pt x="820908" y="4641"/>
                </a:cubicBezTo>
                <a:lnTo>
                  <a:pt x="912812" y="0"/>
                </a:lnTo>
                <a:close/>
              </a:path>
            </a:pathLst>
          </a:cu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43" name="Google Shape;43;p12"/>
          <p:cNvSpPr/>
          <p:nvPr/>
        </p:nvSpPr>
        <p:spPr>
          <a:xfrm>
            <a:off x="606562" y="2285623"/>
            <a:ext cx="600300" cy="600300"/>
          </a:xfrm>
          <a:prstGeom prst="ellipse">
            <a:avLst/>
          </a:prstGeom>
          <a:solidFill>
            <a:schemeClr val="l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6_Custom Layout">
  <p:cSld name="46_Custom Layout">
    <p:spTree>
      <p:nvGrpSpPr>
        <p:cNvPr id="44" name="Shape 44"/>
        <p:cNvGrpSpPr/>
        <p:nvPr/>
      </p:nvGrpSpPr>
      <p:grpSpPr>
        <a:xfrm>
          <a:off x="0" y="0"/>
          <a:ext cx="0" cy="0"/>
          <a:chOff x="0" y="0"/>
          <a:chExt cx="0" cy="0"/>
        </a:xfrm>
      </p:grpSpPr>
      <p:sp>
        <p:nvSpPr>
          <p:cNvPr id="45" name="Google Shape;45;p13"/>
          <p:cNvSpPr/>
          <p:nvPr>
            <p:ph type="pic" idx="2"/>
          </p:nvPr>
        </p:nvSpPr>
        <p:spPr>
          <a:xfrm>
            <a:off x="2285702" y="0"/>
            <a:ext cx="42858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6" name="Google Shape;46;p13"/>
          <p:cNvSpPr/>
          <p:nvPr>
            <p:ph type="pic" idx="3"/>
          </p:nvPr>
        </p:nvSpPr>
        <p:spPr>
          <a:xfrm>
            <a:off x="6571394" y="-14287"/>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7" name="Google Shape;47;p13"/>
          <p:cNvSpPr/>
          <p:nvPr>
            <p:ph type="pic" idx="4"/>
          </p:nvPr>
        </p:nvSpPr>
        <p:spPr>
          <a:xfrm>
            <a:off x="6571394" y="1704975"/>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8" name="Google Shape;48;p13"/>
          <p:cNvSpPr/>
          <p:nvPr>
            <p:ph type="pic" idx="5"/>
          </p:nvPr>
        </p:nvSpPr>
        <p:spPr>
          <a:xfrm>
            <a:off x="6571394" y="3424238"/>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6_Custom Layout">
  <p:cSld name="36_Custom Layout">
    <p:spTree>
      <p:nvGrpSpPr>
        <p:cNvPr id="49" name="Shape 49"/>
        <p:cNvGrpSpPr/>
        <p:nvPr/>
      </p:nvGrpSpPr>
      <p:grpSpPr>
        <a:xfrm>
          <a:off x="0" y="0"/>
          <a:ext cx="0" cy="0"/>
          <a:chOff x="0" y="0"/>
          <a:chExt cx="0" cy="0"/>
        </a:xfrm>
      </p:grpSpPr>
      <p:pic>
        <p:nvPicPr>
          <p:cNvPr id="50" name="Google Shape;50;p14"/>
          <p:cNvPicPr preferRelativeResize="0"/>
          <p:nvPr/>
        </p:nvPicPr>
        <p:blipFill rotWithShape="1">
          <a:blip r:embed="rId2"/>
          <a:srcRect l="-32662" t="-231" r="-1357" b="894"/>
          <a:stretch>
            <a:fillRect/>
          </a:stretch>
        </p:blipFill>
        <p:spPr>
          <a:xfrm>
            <a:off x="102857" y="0"/>
            <a:ext cx="9144002" cy="5143502"/>
          </a:xfrm>
          <a:prstGeom prst="rect">
            <a:avLst/>
          </a:prstGeom>
          <a:noFill/>
          <a:ln>
            <a:noFill/>
          </a:ln>
        </p:spPr>
      </p:pic>
      <p:sp>
        <p:nvSpPr>
          <p:cNvPr id="51" name="Google Shape;51;p14"/>
          <p:cNvSpPr/>
          <p:nvPr/>
        </p:nvSpPr>
        <p:spPr>
          <a:xfrm>
            <a:off x="0" y="0"/>
            <a:ext cx="9144000" cy="5143500"/>
          </a:xfrm>
          <a:prstGeom prst="rect">
            <a:avLst/>
          </a:prstGeom>
          <a:solidFill>
            <a:schemeClr val="lt1">
              <a:alpha val="8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52" name="Google Shape;52;p14"/>
          <p:cNvSpPr/>
          <p:nvPr>
            <p:ph type="pic" idx="2"/>
          </p:nvPr>
        </p:nvSpPr>
        <p:spPr>
          <a:xfrm rot="-1308761">
            <a:off x="4914567" y="1108473"/>
            <a:ext cx="1415333" cy="303667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7_Custom Layout">
  <p:cSld name="37_Custom Layout">
    <p:bg>
      <p:bgPr>
        <a:solidFill>
          <a:schemeClr val="lt1"/>
        </a:solidFill>
        <a:effectLst/>
      </p:bgPr>
    </p:bg>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srcRect l="7350" t="26343" r="-20670" b="9923"/>
          <a:stretch>
            <a:fillRect/>
          </a:stretch>
        </p:blipFill>
        <p:spPr>
          <a:xfrm>
            <a:off x="0" y="0"/>
            <a:ext cx="9143998" cy="5143500"/>
          </a:xfrm>
          <a:prstGeom prst="rect">
            <a:avLst/>
          </a:prstGeom>
          <a:noFill/>
          <a:ln>
            <a:noFill/>
          </a:ln>
        </p:spPr>
      </p:pic>
      <p:sp>
        <p:nvSpPr>
          <p:cNvPr id="55" name="Google Shape;55;p15"/>
          <p:cNvSpPr/>
          <p:nvPr/>
        </p:nvSpPr>
        <p:spPr>
          <a:xfrm>
            <a:off x="0" y="0"/>
            <a:ext cx="9144000" cy="5143500"/>
          </a:xfrm>
          <a:prstGeom prst="rect">
            <a:avLst/>
          </a:prstGeom>
          <a:solidFill>
            <a:schemeClr val="lt1">
              <a:alpha val="8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56" name="Google Shape;56;p15"/>
          <p:cNvSpPr/>
          <p:nvPr>
            <p:ph type="pic" idx="2"/>
          </p:nvPr>
        </p:nvSpPr>
        <p:spPr>
          <a:xfrm>
            <a:off x="1835705" y="2185988"/>
            <a:ext cx="3050100" cy="19716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2_Custom Layout">
  <p:cSld name="42_Custom Layout">
    <p:spTree>
      <p:nvGrpSpPr>
        <p:cNvPr id="57" name="Shape 57"/>
        <p:cNvGrpSpPr/>
        <p:nvPr/>
      </p:nvGrpSpPr>
      <p:grpSpPr>
        <a:xfrm>
          <a:off x="0" y="0"/>
          <a:ext cx="0" cy="0"/>
          <a:chOff x="0" y="0"/>
          <a:chExt cx="0" cy="0"/>
        </a:xfrm>
      </p:grpSpPr>
      <p:sp>
        <p:nvSpPr>
          <p:cNvPr id="58" name="Google Shape;58;p16"/>
          <p:cNvSpPr/>
          <p:nvPr/>
        </p:nvSpPr>
        <p:spPr>
          <a:xfrm>
            <a:off x="3785695" y="842963"/>
            <a:ext cx="5029200" cy="3457500"/>
          </a:xfrm>
          <a:prstGeom prst="rect">
            <a:avLst/>
          </a:prstGeom>
          <a:solidFill>
            <a:schemeClr val="lt1"/>
          </a:solidFill>
          <a:ln>
            <a:noFill/>
          </a:ln>
          <a:effectLst>
            <a:outerShdw blurRad="381000" dist="127000" dir="2700000" algn="tl" rotWithShape="0">
              <a:srgbClr val="000000">
                <a:alpha val="14901"/>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pic>
        <p:nvPicPr>
          <p:cNvPr id="59" name="Google Shape;59;p16" descr="shadow_1_m"/>
          <p:cNvPicPr preferRelativeResize="0"/>
          <p:nvPr/>
        </p:nvPicPr>
        <p:blipFill rotWithShape="1">
          <a:blip r:embed="rId2"/>
          <a:srcRect l="61411"/>
          <a:stretch>
            <a:fillRect/>
          </a:stretch>
        </p:blipFill>
        <p:spPr>
          <a:xfrm>
            <a:off x="3783530" y="-303198"/>
            <a:ext cx="185408" cy="5778471"/>
          </a:xfrm>
          <a:prstGeom prst="rect">
            <a:avLst/>
          </a:prstGeom>
          <a:noFill/>
          <a:ln>
            <a:noFill/>
          </a:ln>
        </p:spPr>
      </p:pic>
      <p:sp>
        <p:nvSpPr>
          <p:cNvPr id="60" name="Google Shape;60;p16"/>
          <p:cNvSpPr/>
          <p:nvPr/>
        </p:nvSpPr>
        <p:spPr>
          <a:xfrm>
            <a:off x="599997" y="0"/>
            <a:ext cx="3228600" cy="5143500"/>
          </a:xfrm>
          <a:prstGeom prst="rect">
            <a:avLst/>
          </a:pr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1" name="Google Shape;61;p16"/>
          <p:cNvSpPr/>
          <p:nvPr>
            <p:ph type="pic" idx="2"/>
          </p:nvPr>
        </p:nvSpPr>
        <p:spPr>
          <a:xfrm>
            <a:off x="1399993" y="1042988"/>
            <a:ext cx="1642800" cy="3000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8_Custom Layout">
  <p:cSld name="38_Custom Layout">
    <p:spTree>
      <p:nvGrpSpPr>
        <p:cNvPr id="62" name="Shape 62"/>
        <p:cNvGrpSpPr/>
        <p:nvPr/>
      </p:nvGrpSpPr>
      <p:grpSpPr>
        <a:xfrm>
          <a:off x="0" y="0"/>
          <a:ext cx="0" cy="0"/>
          <a:chOff x="0" y="0"/>
          <a:chExt cx="0" cy="0"/>
        </a:xfrm>
      </p:grpSpPr>
      <p:pic>
        <p:nvPicPr>
          <p:cNvPr id="63" name="Google Shape;63;p17"/>
          <p:cNvPicPr preferRelativeResize="0"/>
          <p:nvPr/>
        </p:nvPicPr>
        <p:blipFill rotWithShape="1">
          <a:blip r:embed="rId2"/>
          <a:srcRect l="9006" t="17283" r="8167" b="36134"/>
          <a:stretch>
            <a:fillRect/>
          </a:stretch>
        </p:blipFill>
        <p:spPr>
          <a:xfrm>
            <a:off x="0" y="0"/>
            <a:ext cx="9144001" cy="5143501"/>
          </a:xfrm>
          <a:prstGeom prst="rect">
            <a:avLst/>
          </a:prstGeom>
          <a:noFill/>
          <a:ln>
            <a:noFill/>
          </a:ln>
        </p:spPr>
      </p:pic>
      <p:sp>
        <p:nvSpPr>
          <p:cNvPr id="64" name="Google Shape;64;p17"/>
          <p:cNvSpPr/>
          <p:nvPr/>
        </p:nvSpPr>
        <p:spPr>
          <a:xfrm>
            <a:off x="0" y="0"/>
            <a:ext cx="9144000" cy="5143500"/>
          </a:xfrm>
          <a:prstGeom prst="rect">
            <a:avLst/>
          </a:prstGeom>
          <a:solidFill>
            <a:schemeClr val="lt1">
              <a:alpha val="84705"/>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5" name="Google Shape;65;p17"/>
          <p:cNvSpPr/>
          <p:nvPr>
            <p:ph type="pic" idx="2"/>
          </p:nvPr>
        </p:nvSpPr>
        <p:spPr>
          <a:xfrm>
            <a:off x="1642849" y="942975"/>
            <a:ext cx="1357200" cy="29289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0_Custom Layout">
  <p:cSld name="40_Custom Layout">
    <p:spTree>
      <p:nvGrpSpPr>
        <p:cNvPr id="66" name="Shape 66"/>
        <p:cNvGrpSpPr/>
        <p:nvPr/>
      </p:nvGrpSpPr>
      <p:grpSpPr>
        <a:xfrm>
          <a:off x="0" y="0"/>
          <a:ext cx="0" cy="0"/>
          <a:chOff x="0" y="0"/>
          <a:chExt cx="0" cy="0"/>
        </a:xfrm>
      </p:grpSpPr>
      <p:sp>
        <p:nvSpPr>
          <p:cNvPr id="67" name="Google Shape;67;p18"/>
          <p:cNvSpPr/>
          <p:nvPr>
            <p:ph type="pic" idx="2"/>
          </p:nvPr>
        </p:nvSpPr>
        <p:spPr>
          <a:xfrm>
            <a:off x="0" y="0"/>
            <a:ext cx="9144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68" name="Google Shape;68;p18"/>
          <p:cNvSpPr/>
          <p:nvPr>
            <p:ph type="pic" idx="3"/>
          </p:nvPr>
        </p:nvSpPr>
        <p:spPr>
          <a:xfrm>
            <a:off x="6671394" y="2400300"/>
            <a:ext cx="1542900" cy="27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69" name="Google Shape;69;p18"/>
          <p:cNvSpPr/>
          <p:nvPr>
            <p:ph type="pic" idx="4"/>
          </p:nvPr>
        </p:nvSpPr>
        <p:spPr>
          <a:xfrm>
            <a:off x="5657113" y="2414588"/>
            <a:ext cx="885600" cy="27288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0" name="Google Shape;70;p18"/>
          <p:cNvSpPr/>
          <p:nvPr>
            <p:ph type="pic" idx="5"/>
          </p:nvPr>
        </p:nvSpPr>
        <p:spPr>
          <a:xfrm>
            <a:off x="4600572" y="2400300"/>
            <a:ext cx="913800" cy="27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9_Custom Layout">
  <p:cSld name="39_Custom Layout">
    <p:bg>
      <p:bgPr>
        <a:solidFill>
          <a:schemeClr val="accent4"/>
        </a:solidFill>
        <a:effectLst/>
      </p:bgPr>
    </p:bg>
    <p:spTree>
      <p:nvGrpSpPr>
        <p:cNvPr id="71" name="Shape 71"/>
        <p:cNvGrpSpPr/>
        <p:nvPr/>
      </p:nvGrpSpPr>
      <p:grpSpPr>
        <a:xfrm>
          <a:off x="0" y="0"/>
          <a:ext cx="0" cy="0"/>
          <a:chOff x="0" y="0"/>
          <a:chExt cx="0" cy="0"/>
        </a:xfrm>
      </p:grpSpPr>
      <p:sp>
        <p:nvSpPr>
          <p:cNvPr id="72" name="Google Shape;72;p19"/>
          <p:cNvSpPr/>
          <p:nvPr/>
        </p:nvSpPr>
        <p:spPr>
          <a:xfrm>
            <a:off x="0" y="0"/>
            <a:ext cx="7542900" cy="5143500"/>
          </a:xfrm>
          <a:prstGeom prst="rect">
            <a:avLst/>
          </a:prstGeom>
          <a:solidFill>
            <a:schemeClr val="l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73" name="Google Shape;73;p19"/>
          <p:cNvSpPr/>
          <p:nvPr>
            <p:ph type="pic" idx="2"/>
          </p:nvPr>
        </p:nvSpPr>
        <p:spPr>
          <a:xfrm>
            <a:off x="6514252" y="1057275"/>
            <a:ext cx="1557000" cy="28431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4" name="Google Shape;74;p19"/>
          <p:cNvSpPr/>
          <p:nvPr>
            <p:ph type="pic" idx="3"/>
          </p:nvPr>
        </p:nvSpPr>
        <p:spPr>
          <a:xfrm>
            <a:off x="5428543" y="857250"/>
            <a:ext cx="1585800" cy="33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5" name="Google Shape;75;p19"/>
          <p:cNvSpPr/>
          <p:nvPr>
            <p:ph type="pic" idx="4"/>
          </p:nvPr>
        </p:nvSpPr>
        <p:spPr>
          <a:xfrm>
            <a:off x="4014265" y="857250"/>
            <a:ext cx="1800000" cy="33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1_Custom Layout">
  <p:cSld name="41_Custom Layout">
    <p:spTree>
      <p:nvGrpSpPr>
        <p:cNvPr id="76" name="Shape 76"/>
        <p:cNvGrpSpPr/>
        <p:nvPr/>
      </p:nvGrpSpPr>
      <p:grpSpPr>
        <a:xfrm>
          <a:off x="0" y="0"/>
          <a:ext cx="0" cy="0"/>
          <a:chOff x="0" y="0"/>
          <a:chExt cx="0" cy="0"/>
        </a:xfrm>
      </p:grpSpPr>
      <p:sp>
        <p:nvSpPr>
          <p:cNvPr id="77" name="Google Shape;77;p20"/>
          <p:cNvSpPr/>
          <p:nvPr>
            <p:ph type="pic" idx="2"/>
          </p:nvPr>
        </p:nvSpPr>
        <p:spPr>
          <a:xfrm rot="-2623930">
            <a:off x="5475120" y="2210572"/>
            <a:ext cx="1351824" cy="2330002"/>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8" name="Google Shape;78;p20"/>
          <p:cNvSpPr/>
          <p:nvPr>
            <p:ph type="pic" idx="3"/>
          </p:nvPr>
        </p:nvSpPr>
        <p:spPr>
          <a:xfrm rot="-2623965">
            <a:off x="4687411" y="2925039"/>
            <a:ext cx="1122241" cy="230793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9" name="Google Shape;79;p20"/>
          <p:cNvSpPr/>
          <p:nvPr>
            <p:ph type="pic" idx="4"/>
          </p:nvPr>
        </p:nvSpPr>
        <p:spPr>
          <a:xfrm rot="-2623763">
            <a:off x="6691212" y="1504247"/>
            <a:ext cx="1339307" cy="229562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80" name="Google Shape;80;p20"/>
          <p:cNvSpPr/>
          <p:nvPr>
            <p:ph type="pic" idx="5"/>
          </p:nvPr>
        </p:nvSpPr>
        <p:spPr>
          <a:xfrm>
            <a:off x="7258206" y="992699"/>
            <a:ext cx="1891800" cy="19506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81" name="Google Shape;81;p20"/>
          <p:cNvSpPr/>
          <p:nvPr>
            <p:ph type="pic" idx="6"/>
          </p:nvPr>
        </p:nvSpPr>
        <p:spPr>
          <a:xfrm>
            <a:off x="8406929" y="653823"/>
            <a:ext cx="744600" cy="10857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8" name="Shape 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82" name="Shape 82"/>
        <p:cNvGrpSpPr/>
        <p:nvPr/>
      </p:nvGrpSpPr>
      <p:grpSpPr>
        <a:xfrm>
          <a:off x="0" y="0"/>
          <a:ext cx="0" cy="0"/>
          <a:chOff x="0" y="0"/>
          <a:chExt cx="0" cy="0"/>
        </a:xfrm>
      </p:grpSpPr>
      <p:pic>
        <p:nvPicPr>
          <p:cNvPr id="83" name="Google Shape;83;p21"/>
          <p:cNvPicPr preferRelativeResize="0"/>
          <p:nvPr/>
        </p:nvPicPr>
        <p:blipFill rotWithShape="1">
          <a:blip r:embed="rId2"/>
          <a:srcRect l="7121" t="16572" r="-145" b="31107"/>
          <a:stretch>
            <a:fillRect/>
          </a:stretch>
        </p:blipFill>
        <p:spPr>
          <a:xfrm>
            <a:off x="0" y="0"/>
            <a:ext cx="9143997" cy="5143498"/>
          </a:xfrm>
          <a:prstGeom prst="rect">
            <a:avLst/>
          </a:prstGeom>
          <a:noFill/>
          <a:ln>
            <a:noFill/>
          </a:ln>
        </p:spPr>
      </p:pic>
      <p:sp>
        <p:nvSpPr>
          <p:cNvPr id="84" name="Google Shape;84;p21"/>
          <p:cNvSpPr/>
          <p:nvPr/>
        </p:nvSpPr>
        <p:spPr>
          <a:xfrm>
            <a:off x="0" y="0"/>
            <a:ext cx="9144000" cy="5143500"/>
          </a:xfrm>
          <a:prstGeom prst="rect">
            <a:avLst/>
          </a:prstGeom>
          <a:solidFill>
            <a:schemeClr val="lt1">
              <a:alpha val="29803"/>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85" name="Shape 85"/>
        <p:cNvGrpSpPr/>
        <p:nvPr/>
      </p:nvGrpSpPr>
      <p:grpSpPr>
        <a:xfrm>
          <a:off x="0" y="0"/>
          <a:ext cx="0" cy="0"/>
          <a:chOff x="0" y="0"/>
          <a:chExt cx="0" cy="0"/>
        </a:xfrm>
      </p:grpSpPr>
      <p:pic>
        <p:nvPicPr>
          <p:cNvPr id="86" name="Google Shape;86;p22"/>
          <p:cNvPicPr preferRelativeResize="0"/>
          <p:nvPr/>
        </p:nvPicPr>
        <p:blipFill rotWithShape="1">
          <a:blip r:embed="rId2"/>
          <a:srcRect l="-156" t="34690" r="155" b="9067"/>
          <a:stretch>
            <a:fillRect/>
          </a:stretch>
        </p:blipFill>
        <p:spPr>
          <a:xfrm>
            <a:off x="0" y="0"/>
            <a:ext cx="9144003"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87" name="Shape 87"/>
        <p:cNvGrpSpPr/>
        <p:nvPr/>
      </p:nvGrpSpPr>
      <p:grpSpPr>
        <a:xfrm>
          <a:off x="0" y="0"/>
          <a:ext cx="0" cy="0"/>
          <a:chOff x="0" y="0"/>
          <a:chExt cx="0" cy="0"/>
        </a:xfrm>
      </p:grpSpPr>
      <p:pic>
        <p:nvPicPr>
          <p:cNvPr id="88" name="Google Shape;88;p23"/>
          <p:cNvPicPr preferRelativeResize="0"/>
          <p:nvPr/>
        </p:nvPicPr>
        <p:blipFill rotWithShape="1">
          <a:blip r:embed="rId2"/>
          <a:srcRect l="21087" t="47475" r="-296" b="7974"/>
          <a:stretch>
            <a:fillRect/>
          </a:stretch>
        </p:blipFill>
        <p:spPr>
          <a:xfrm>
            <a:off x="34286" y="0"/>
            <a:ext cx="9188523" cy="514350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89" name="Shape 89"/>
        <p:cNvGrpSpPr/>
        <p:nvPr/>
      </p:nvGrpSpPr>
      <p:grpSpPr>
        <a:xfrm>
          <a:off x="0" y="0"/>
          <a:ext cx="0" cy="0"/>
          <a:chOff x="0" y="0"/>
          <a:chExt cx="0" cy="0"/>
        </a:xfrm>
      </p:grpSpPr>
      <p:pic>
        <p:nvPicPr>
          <p:cNvPr id="90" name="Google Shape;90;p24"/>
          <p:cNvPicPr preferRelativeResize="0"/>
          <p:nvPr/>
        </p:nvPicPr>
        <p:blipFill rotWithShape="1">
          <a:blip r:embed="rId2"/>
          <a:srcRect l="7350" t="26343" r="-20670" b="9923"/>
          <a:stretch>
            <a:fillRect/>
          </a:stretch>
        </p:blipFill>
        <p:spPr>
          <a:xfrm flipH="1">
            <a:off x="2" y="0"/>
            <a:ext cx="9143998"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91" name="Shape 91"/>
        <p:cNvGrpSpPr/>
        <p:nvPr/>
      </p:nvGrpSpPr>
      <p:grpSpPr>
        <a:xfrm>
          <a:off x="0" y="0"/>
          <a:ext cx="0" cy="0"/>
          <a:chOff x="0" y="0"/>
          <a:chExt cx="0" cy="0"/>
        </a:xfrm>
      </p:grpSpPr>
      <p:pic>
        <p:nvPicPr>
          <p:cNvPr id="92" name="Google Shape;92;p25"/>
          <p:cNvPicPr preferRelativeResize="0"/>
          <p:nvPr/>
        </p:nvPicPr>
        <p:blipFill rotWithShape="1">
          <a:blip r:embed="rId2"/>
          <a:srcRect t="36876" b="6880"/>
          <a:stretch>
            <a:fillRect/>
          </a:stretch>
        </p:blipFill>
        <p:spPr>
          <a:xfrm>
            <a:off x="0" y="0"/>
            <a:ext cx="9144003"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93" name="Shape 93"/>
        <p:cNvGrpSpPr/>
        <p:nvPr/>
      </p:nvGrpSpPr>
      <p:grpSpPr>
        <a:xfrm>
          <a:off x="0" y="0"/>
          <a:ext cx="0" cy="0"/>
          <a:chOff x="0" y="0"/>
          <a:chExt cx="0" cy="0"/>
        </a:xfrm>
      </p:grpSpPr>
      <p:pic>
        <p:nvPicPr>
          <p:cNvPr id="94" name="Google Shape;94;p26"/>
          <p:cNvPicPr preferRelativeResize="0"/>
          <p:nvPr/>
        </p:nvPicPr>
        <p:blipFill rotWithShape="1">
          <a:blip r:embed="rId2"/>
          <a:srcRect t="10161" b="33597"/>
          <a:stretch>
            <a:fillRect/>
          </a:stretch>
        </p:blipFill>
        <p:spPr>
          <a:xfrm>
            <a:off x="0" y="0"/>
            <a:ext cx="9143998" cy="514350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95" name="Shape 95"/>
        <p:cNvGrpSpPr/>
        <p:nvPr/>
      </p:nvGrpSpPr>
      <p:grpSpPr>
        <a:xfrm>
          <a:off x="0" y="0"/>
          <a:ext cx="0" cy="0"/>
          <a:chOff x="0" y="0"/>
          <a:chExt cx="0" cy="0"/>
        </a:xfrm>
      </p:grpSpPr>
      <p:pic>
        <p:nvPicPr>
          <p:cNvPr id="96" name="Google Shape;96;p27"/>
          <p:cNvPicPr preferRelativeResize="0"/>
          <p:nvPr/>
        </p:nvPicPr>
        <p:blipFill rotWithShape="1">
          <a:blip r:embed="rId2"/>
          <a:srcRect l="16873" t="7" r="-16873" b="43751"/>
          <a:stretch>
            <a:fillRect/>
          </a:stretch>
        </p:blipFill>
        <p:spPr>
          <a:xfrm>
            <a:off x="1614738" y="0"/>
            <a:ext cx="9144003"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97" name="Shape 97"/>
        <p:cNvGrpSpPr/>
        <p:nvPr/>
      </p:nvGrpSpPr>
      <p:grpSpPr>
        <a:xfrm>
          <a:off x="0" y="0"/>
          <a:ext cx="0" cy="0"/>
          <a:chOff x="0" y="0"/>
          <a:chExt cx="0" cy="0"/>
        </a:xfrm>
      </p:grpSpPr>
      <p:pic>
        <p:nvPicPr>
          <p:cNvPr id="98" name="Google Shape;98;p28"/>
          <p:cNvPicPr preferRelativeResize="0"/>
          <p:nvPr/>
        </p:nvPicPr>
        <p:blipFill rotWithShape="1">
          <a:blip r:embed="rId2"/>
          <a:srcRect l="-32662" t="-231" r="-1357" b="894"/>
          <a:stretch>
            <a:fillRect/>
          </a:stretch>
        </p:blipFill>
        <p:spPr>
          <a:xfrm>
            <a:off x="102857" y="0"/>
            <a:ext cx="9144002" cy="51435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99" name="Shape 99"/>
        <p:cNvGrpSpPr/>
        <p:nvPr/>
      </p:nvGrpSpPr>
      <p:grpSpPr>
        <a:xfrm>
          <a:off x="0" y="0"/>
          <a:ext cx="0" cy="0"/>
          <a:chOff x="0" y="0"/>
          <a:chExt cx="0" cy="0"/>
        </a:xfrm>
      </p:grpSpPr>
      <p:pic>
        <p:nvPicPr>
          <p:cNvPr id="100" name="Google Shape;100;p29"/>
          <p:cNvPicPr preferRelativeResize="0"/>
          <p:nvPr/>
        </p:nvPicPr>
        <p:blipFill rotWithShape="1">
          <a:blip r:embed="rId2"/>
          <a:srcRect l="-1" t="28005" r="-28006"/>
          <a:stretch>
            <a:fillRect/>
          </a:stretch>
        </p:blipFill>
        <p:spPr>
          <a:xfrm>
            <a:off x="0" y="0"/>
            <a:ext cx="9144002" cy="51434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01" name="Shape 101"/>
        <p:cNvGrpSpPr/>
        <p:nvPr/>
      </p:nvGrpSpPr>
      <p:grpSpPr>
        <a:xfrm>
          <a:off x="0" y="0"/>
          <a:ext cx="0" cy="0"/>
          <a:chOff x="0" y="0"/>
          <a:chExt cx="0" cy="0"/>
        </a:xfrm>
      </p:grpSpPr>
      <p:pic>
        <p:nvPicPr>
          <p:cNvPr id="102" name="Google Shape;102;p30"/>
          <p:cNvPicPr preferRelativeResize="0"/>
          <p:nvPr/>
        </p:nvPicPr>
        <p:blipFill rotWithShape="1">
          <a:blip r:embed="rId2"/>
          <a:srcRect l="313" t="7216" r="16342" b="9449"/>
          <a:stretch>
            <a:fillRect/>
          </a:stretch>
        </p:blipFill>
        <p:spPr>
          <a:xfrm>
            <a:off x="0" y="0"/>
            <a:ext cx="9144000" cy="514283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9" name="Shape 9"/>
        <p:cNvGrpSpPr/>
        <p:nvPr/>
      </p:nvGrpSpPr>
      <p:grpSpPr>
        <a:xfrm>
          <a:off x="0" y="0"/>
          <a:ext cx="0" cy="0"/>
          <a:chOff x="0" y="0"/>
          <a:chExt cx="0" cy="0"/>
        </a:xfrm>
      </p:grpSpPr>
      <p:pic>
        <p:nvPicPr>
          <p:cNvPr id="10" name="Google Shape;10;p4"/>
          <p:cNvPicPr preferRelativeResize="0"/>
          <p:nvPr/>
        </p:nvPicPr>
        <p:blipFill rotWithShape="1">
          <a:blip r:embed="rId2"/>
          <a:srcRect l="9006" t="17283" r="8167" b="36134"/>
          <a:stretch>
            <a:fillRect/>
          </a:stretch>
        </p:blipFill>
        <p:spPr>
          <a:xfrm>
            <a:off x="0" y="0"/>
            <a:ext cx="9144001" cy="51435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03" name="Shape 103"/>
        <p:cNvGrpSpPr/>
        <p:nvPr/>
      </p:nvGrpSpPr>
      <p:grpSpPr>
        <a:xfrm>
          <a:off x="0" y="0"/>
          <a:ext cx="0" cy="0"/>
          <a:chOff x="0" y="0"/>
          <a:chExt cx="0" cy="0"/>
        </a:xfrm>
      </p:grpSpPr>
      <p:pic>
        <p:nvPicPr>
          <p:cNvPr id="104" name="Google Shape;104;p31"/>
          <p:cNvPicPr preferRelativeResize="0"/>
          <p:nvPr/>
        </p:nvPicPr>
        <p:blipFill rotWithShape="1">
          <a:blip r:embed="rId2"/>
          <a:srcRect l="656" t="662" b="6"/>
          <a:stretch>
            <a:fillRect/>
          </a:stretch>
        </p:blipFill>
        <p:spPr>
          <a:xfrm>
            <a:off x="0" y="0"/>
            <a:ext cx="9144000" cy="5142830"/>
          </a:xfrm>
          <a:prstGeom prst="rect">
            <a:avLst/>
          </a:prstGeom>
          <a:noFill/>
          <a:ln>
            <a:noFill/>
          </a:ln>
        </p:spPr>
      </p:pic>
      <p:pic>
        <p:nvPicPr>
          <p:cNvPr id="105" name="Google Shape;105;p31" descr="shadow_1_m"/>
          <p:cNvPicPr preferRelativeResize="0"/>
          <p:nvPr/>
        </p:nvPicPr>
        <p:blipFill rotWithShape="1">
          <a:blip r:embed="rId3"/>
          <a:srcRect l="61411"/>
          <a:stretch>
            <a:fillRect/>
          </a:stretch>
        </p:blipFill>
        <p:spPr>
          <a:xfrm>
            <a:off x="3378323" y="-437162"/>
            <a:ext cx="193087" cy="60178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8_Custom Layout">
  <p:cSld name="48_Custom Layout">
    <p:spTree>
      <p:nvGrpSpPr>
        <p:cNvPr id="106" name="Shape 106"/>
        <p:cNvGrpSpPr/>
        <p:nvPr/>
      </p:nvGrpSpPr>
      <p:grpSpPr>
        <a:xfrm>
          <a:off x="0" y="0"/>
          <a:ext cx="0" cy="0"/>
          <a:chOff x="0" y="0"/>
          <a:chExt cx="0" cy="0"/>
        </a:xfrm>
      </p:grpSpPr>
      <p:pic>
        <p:nvPicPr>
          <p:cNvPr id="107" name="Google Shape;107;p32" descr="shadow_1_m"/>
          <p:cNvPicPr preferRelativeResize="0"/>
          <p:nvPr/>
        </p:nvPicPr>
        <p:blipFill rotWithShape="1">
          <a:blip r:embed="rId2"/>
          <a:srcRect l="61411"/>
          <a:stretch>
            <a:fillRect/>
          </a:stretch>
        </p:blipFill>
        <p:spPr>
          <a:xfrm>
            <a:off x="3378323" y="-437162"/>
            <a:ext cx="193087" cy="60178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08" name="Shape 108"/>
        <p:cNvGrpSpPr/>
        <p:nvPr/>
      </p:nvGrpSpPr>
      <p:grpSpPr>
        <a:xfrm>
          <a:off x="0" y="0"/>
          <a:ext cx="0" cy="0"/>
          <a:chOff x="0" y="0"/>
          <a:chExt cx="0" cy="0"/>
        </a:xfrm>
      </p:grpSpPr>
      <p:pic>
        <p:nvPicPr>
          <p:cNvPr id="109" name="Google Shape;109;p33"/>
          <p:cNvPicPr preferRelativeResize="0"/>
          <p:nvPr/>
        </p:nvPicPr>
        <p:blipFill rotWithShape="1">
          <a:blip r:embed="rId2"/>
          <a:srcRect l="-27746" t="-28364" r="27745" b="72122"/>
          <a:stretch>
            <a:fillRect/>
          </a:stretch>
        </p:blipFill>
        <p:spPr>
          <a:xfrm>
            <a:off x="0" y="0"/>
            <a:ext cx="9144003" cy="5143501"/>
          </a:xfrm>
          <a:prstGeom prst="rect">
            <a:avLst/>
          </a:prstGeom>
          <a:noFill/>
          <a:ln>
            <a:noFill/>
          </a:ln>
        </p:spPr>
      </p:pic>
      <p:pic>
        <p:nvPicPr>
          <p:cNvPr id="110" name="Google Shape;110;p33"/>
          <p:cNvPicPr preferRelativeResize="0"/>
          <p:nvPr/>
        </p:nvPicPr>
        <p:blipFill rotWithShape="1">
          <a:blip r:embed="rId3"/>
          <a:srcRect t="39533" b="4224"/>
          <a:stretch>
            <a:fillRect/>
          </a:stretch>
        </p:blipFill>
        <p:spPr>
          <a:xfrm>
            <a:off x="57143" y="57150"/>
            <a:ext cx="9144002" cy="51435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11" name="Shape 111"/>
        <p:cNvGrpSpPr/>
        <p:nvPr/>
      </p:nvGrpSpPr>
      <p:grpSpPr>
        <a:xfrm>
          <a:off x="0" y="0"/>
          <a:ext cx="0" cy="0"/>
          <a:chOff x="0" y="0"/>
          <a:chExt cx="0" cy="0"/>
        </a:xfrm>
      </p:grpSpPr>
      <p:pic>
        <p:nvPicPr>
          <p:cNvPr id="112" name="Google Shape;112;p34"/>
          <p:cNvPicPr preferRelativeResize="0"/>
          <p:nvPr/>
        </p:nvPicPr>
        <p:blipFill rotWithShape="1">
          <a:blip r:embed="rId2"/>
          <a:srcRect l="21778" t="-20303" r="-21778" b="64061"/>
          <a:stretch>
            <a:fillRect/>
          </a:stretch>
        </p:blipFill>
        <p:spPr>
          <a:xfrm flipH="1">
            <a:off x="-3" y="0"/>
            <a:ext cx="9144003" cy="5143501"/>
          </a:xfrm>
          <a:prstGeom prst="rect">
            <a:avLst/>
          </a:prstGeom>
          <a:noFill/>
          <a:ln>
            <a:noFill/>
          </a:ln>
        </p:spPr>
      </p:pic>
      <p:pic>
        <p:nvPicPr>
          <p:cNvPr id="113" name="Google Shape;113;p34"/>
          <p:cNvPicPr preferRelativeResize="0"/>
          <p:nvPr/>
        </p:nvPicPr>
        <p:blipFill rotWithShape="1">
          <a:blip r:embed="rId3"/>
          <a:srcRect t="23129" b="20629"/>
          <a:stretch>
            <a:fillRect/>
          </a:stretch>
        </p:blipFill>
        <p:spPr>
          <a:xfrm>
            <a:off x="57143" y="57150"/>
            <a:ext cx="9144002" cy="51435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14" name="Shape 114"/>
        <p:cNvGrpSpPr/>
        <p:nvPr/>
      </p:nvGrpSpPr>
      <p:grpSpPr>
        <a:xfrm>
          <a:off x="0" y="0"/>
          <a:ext cx="0" cy="0"/>
          <a:chOff x="0" y="0"/>
          <a:chExt cx="0" cy="0"/>
        </a:xfrm>
      </p:grpSpPr>
      <p:pic>
        <p:nvPicPr>
          <p:cNvPr id="115" name="Google Shape;115;p35"/>
          <p:cNvPicPr preferRelativeResize="0"/>
          <p:nvPr/>
        </p:nvPicPr>
        <p:blipFill rotWithShape="1">
          <a:blip r:embed="rId2"/>
          <a:srcRect t="22812" r="-23274" b="7857"/>
          <a:stretch>
            <a:fillRect/>
          </a:stretch>
        </p:blipFill>
        <p:spPr>
          <a:xfrm>
            <a:off x="0" y="0"/>
            <a:ext cx="9143998"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16" name="Shape 116"/>
        <p:cNvGrpSpPr/>
        <p:nvPr/>
      </p:nvGrpSpPr>
      <p:grpSpPr>
        <a:xfrm>
          <a:off x="0" y="0"/>
          <a:ext cx="0" cy="0"/>
          <a:chOff x="0" y="0"/>
          <a:chExt cx="0" cy="0"/>
        </a:xfrm>
      </p:grpSpPr>
      <p:pic>
        <p:nvPicPr>
          <p:cNvPr id="117" name="Google Shape;117;p36"/>
          <p:cNvPicPr preferRelativeResize="0"/>
          <p:nvPr/>
        </p:nvPicPr>
        <p:blipFill rotWithShape="1">
          <a:blip r:embed="rId2"/>
          <a:srcRect l="55757" t="-17784" r="-86603" b="44194"/>
          <a:stretch>
            <a:fillRect/>
          </a:stretch>
        </p:blipFill>
        <p:spPr>
          <a:xfrm>
            <a:off x="0" y="0"/>
            <a:ext cx="9143997" cy="5143501"/>
          </a:xfrm>
          <a:prstGeom prst="rect">
            <a:avLst/>
          </a:prstGeom>
          <a:noFill/>
          <a:ln>
            <a:noFill/>
          </a:ln>
        </p:spPr>
      </p:pic>
      <p:pic>
        <p:nvPicPr>
          <p:cNvPr id="118" name="Google Shape;118;p36"/>
          <p:cNvPicPr preferRelativeResize="0"/>
          <p:nvPr/>
        </p:nvPicPr>
        <p:blipFill rotWithShape="1">
          <a:blip r:embed="rId3"/>
          <a:srcRect l="-57990" t="11035" r="176" b="208"/>
          <a:stretch>
            <a:fillRect/>
          </a:stretch>
        </p:blipFill>
        <p:spPr>
          <a:xfrm>
            <a:off x="0" y="0"/>
            <a:ext cx="9143998"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19" name="Shape 119"/>
        <p:cNvGrpSpPr/>
        <p:nvPr/>
      </p:nvGrpSpPr>
      <p:grpSpPr>
        <a:xfrm>
          <a:off x="0" y="0"/>
          <a:ext cx="0" cy="0"/>
          <a:chOff x="0" y="0"/>
          <a:chExt cx="0" cy="0"/>
        </a:xfrm>
      </p:grpSpPr>
      <p:pic>
        <p:nvPicPr>
          <p:cNvPr id="120" name="Google Shape;120;p37"/>
          <p:cNvPicPr preferRelativeResize="0"/>
          <p:nvPr/>
        </p:nvPicPr>
        <p:blipFill rotWithShape="1">
          <a:blip r:embed="rId2"/>
          <a:srcRect l="-30465" t="54999" r="30465" b="-11240"/>
          <a:stretch>
            <a:fillRect/>
          </a:stretch>
        </p:blipFill>
        <p:spPr>
          <a:xfrm>
            <a:off x="3109746" y="2420303"/>
            <a:ext cx="6034257" cy="3422554"/>
          </a:xfrm>
          <a:prstGeom prst="rect">
            <a:avLst/>
          </a:prstGeom>
          <a:noFill/>
          <a:ln>
            <a:noFill/>
          </a:ln>
        </p:spPr>
      </p:pic>
      <p:pic>
        <p:nvPicPr>
          <p:cNvPr id="121" name="Google Shape;121;p37"/>
          <p:cNvPicPr preferRelativeResize="0"/>
          <p:nvPr/>
        </p:nvPicPr>
        <p:blipFill rotWithShape="1">
          <a:blip r:embed="rId3"/>
          <a:srcRect l="10099" t="22872" r="110" b="26629"/>
          <a:stretch>
            <a:fillRect/>
          </a:stretch>
        </p:blipFill>
        <p:spPr>
          <a:xfrm>
            <a:off x="0" y="0"/>
            <a:ext cx="9144002" cy="514349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22" name="Shape 122"/>
        <p:cNvGrpSpPr/>
        <p:nvPr/>
      </p:nvGrpSpPr>
      <p:grpSpPr>
        <a:xfrm>
          <a:off x="0" y="0"/>
          <a:ext cx="0" cy="0"/>
          <a:chOff x="0" y="0"/>
          <a:chExt cx="0" cy="0"/>
        </a:xfrm>
      </p:grpSpPr>
      <p:pic>
        <p:nvPicPr>
          <p:cNvPr id="123" name="Google Shape;123;p38"/>
          <p:cNvPicPr preferRelativeResize="0"/>
          <p:nvPr/>
        </p:nvPicPr>
        <p:blipFill rotWithShape="1">
          <a:blip r:embed="rId2"/>
          <a:srcRect l="674" t="-435" r="-80453" b="-674"/>
          <a:stretch>
            <a:fillRect/>
          </a:stretch>
        </p:blipFill>
        <p:spPr>
          <a:xfrm flipH="1">
            <a:off x="0" y="0"/>
            <a:ext cx="9144000" cy="5143498"/>
          </a:xfrm>
          <a:prstGeom prst="rect">
            <a:avLst/>
          </a:prstGeom>
          <a:noFill/>
          <a:ln>
            <a:noFill/>
          </a:ln>
        </p:spPr>
      </p:pic>
      <p:pic>
        <p:nvPicPr>
          <p:cNvPr id="124" name="Google Shape;124;p38" descr="shadow_1_m"/>
          <p:cNvPicPr preferRelativeResize="0"/>
          <p:nvPr/>
        </p:nvPicPr>
        <p:blipFill rotWithShape="1">
          <a:blip r:embed="rId3"/>
          <a:srcRect l="61411"/>
          <a:stretch>
            <a:fillRect/>
          </a:stretch>
        </p:blipFill>
        <p:spPr>
          <a:xfrm>
            <a:off x="4106891" y="-437162"/>
            <a:ext cx="193087" cy="60178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25" name="Shape 125"/>
        <p:cNvGrpSpPr/>
        <p:nvPr/>
      </p:nvGrpSpPr>
      <p:grpSpPr>
        <a:xfrm>
          <a:off x="0" y="0"/>
          <a:ext cx="0" cy="0"/>
          <a:chOff x="0" y="0"/>
          <a:chExt cx="0" cy="0"/>
        </a:xfrm>
      </p:grpSpPr>
      <p:pic>
        <p:nvPicPr>
          <p:cNvPr id="126" name="Google Shape;126;p39"/>
          <p:cNvPicPr preferRelativeResize="0"/>
          <p:nvPr/>
        </p:nvPicPr>
        <p:blipFill rotWithShape="1">
          <a:blip r:embed="rId2"/>
          <a:srcRect l="374" t="31252" r="-374" b="12504"/>
          <a:stretch>
            <a:fillRect/>
          </a:stretch>
        </p:blipFill>
        <p:spPr>
          <a:xfrm>
            <a:off x="0" y="0"/>
            <a:ext cx="9144002" cy="51435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27" name="Shape 127"/>
        <p:cNvGrpSpPr/>
        <p:nvPr/>
      </p:nvGrpSpPr>
      <p:grpSpPr>
        <a:xfrm>
          <a:off x="0" y="0"/>
          <a:ext cx="0" cy="0"/>
          <a:chOff x="0" y="0"/>
          <a:chExt cx="0" cy="0"/>
        </a:xfrm>
      </p:grpSpPr>
      <p:pic>
        <p:nvPicPr>
          <p:cNvPr id="128" name="Google Shape;128;p40"/>
          <p:cNvPicPr preferRelativeResize="0"/>
          <p:nvPr/>
        </p:nvPicPr>
        <p:blipFill rotWithShape="1">
          <a:blip r:embed="rId2"/>
          <a:srcRect l="-65846" t="14886" r="13139" b="-776"/>
          <a:stretch>
            <a:fillRect/>
          </a:stretch>
        </p:blipFill>
        <p:spPr>
          <a:xfrm>
            <a:off x="0" y="0"/>
            <a:ext cx="9144002"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1" name="Shape 11"/>
        <p:cNvGrpSpPr/>
        <p:nvPr/>
      </p:nvGrpSpPr>
      <p:grpSpPr>
        <a:xfrm>
          <a:off x="0" y="0"/>
          <a:ext cx="0" cy="0"/>
          <a:chOff x="0" y="0"/>
          <a:chExt cx="0" cy="0"/>
        </a:xfrm>
      </p:grpSpPr>
      <p:sp>
        <p:nvSpPr>
          <p:cNvPr id="12" name="Google Shape;12;p5"/>
          <p:cNvSpPr/>
          <p:nvPr>
            <p:ph type="pic" idx="2"/>
          </p:nvPr>
        </p:nvSpPr>
        <p:spPr>
          <a:xfrm>
            <a:off x="0" y="0"/>
            <a:ext cx="9144000" cy="5143500"/>
          </a:xfrm>
          <a:prstGeom prst="rect">
            <a:avLst/>
          </a:prstGeom>
          <a:solidFill>
            <a:srgbClr val="BABABA"/>
          </a:solid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29" name="Shape 129"/>
        <p:cNvGrpSpPr/>
        <p:nvPr/>
      </p:nvGrpSpPr>
      <p:grpSpPr>
        <a:xfrm>
          <a:off x="0" y="0"/>
          <a:ext cx="0" cy="0"/>
          <a:chOff x="0" y="0"/>
          <a:chExt cx="0" cy="0"/>
        </a:xfrm>
      </p:grpSpPr>
      <p:pic>
        <p:nvPicPr>
          <p:cNvPr id="130" name="Google Shape;130;p41"/>
          <p:cNvPicPr preferRelativeResize="0"/>
          <p:nvPr/>
        </p:nvPicPr>
        <p:blipFill rotWithShape="1">
          <a:blip r:embed="rId2"/>
          <a:srcRect l="374" t="25254" r="-374" b="18504"/>
          <a:stretch>
            <a:fillRect/>
          </a:stretch>
        </p:blipFill>
        <p:spPr>
          <a:xfrm>
            <a:off x="0" y="0"/>
            <a:ext cx="9143998" cy="514350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31" name="Shape 131"/>
        <p:cNvGrpSpPr/>
        <p:nvPr/>
      </p:nvGrpSpPr>
      <p:grpSpPr>
        <a:xfrm>
          <a:off x="0" y="0"/>
          <a:ext cx="0" cy="0"/>
          <a:chOff x="0" y="0"/>
          <a:chExt cx="0" cy="0"/>
        </a:xfrm>
      </p:grpSpPr>
      <p:pic>
        <p:nvPicPr>
          <p:cNvPr id="132" name="Google Shape;132;p42"/>
          <p:cNvPicPr preferRelativeResize="0"/>
          <p:nvPr/>
        </p:nvPicPr>
        <p:blipFill rotWithShape="1">
          <a:blip r:embed="rId2"/>
          <a:srcRect t="42189" b="1569"/>
          <a:stretch>
            <a:fillRect/>
          </a:stretch>
        </p:blipFill>
        <p:spPr>
          <a:xfrm flipH="1">
            <a:off x="-3" y="0"/>
            <a:ext cx="9144003" cy="5143500"/>
          </a:xfrm>
          <a:prstGeom prst="rect">
            <a:avLst/>
          </a:prstGeom>
          <a:noFill/>
          <a:ln>
            <a:noFill/>
          </a:ln>
        </p:spPr>
      </p:pic>
      <p:sp>
        <p:nvSpPr>
          <p:cNvPr id="133" name="Google Shape;133;p42"/>
          <p:cNvSpPr/>
          <p:nvPr/>
        </p:nvSpPr>
        <p:spPr>
          <a:xfrm>
            <a:off x="0" y="0"/>
            <a:ext cx="9144000" cy="5143500"/>
          </a:xfrm>
          <a:prstGeom prst="rect">
            <a:avLst/>
          </a:prstGeom>
          <a:solidFill>
            <a:schemeClr val="lt1">
              <a:alpha val="84705"/>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5_Custom Layout">
  <p:cSld name="25_Custom Layout">
    <p:bg>
      <p:bgPr>
        <a:solidFill>
          <a:schemeClr val="accent4"/>
        </a:solidFill>
        <a:effectLst/>
      </p:bgPr>
    </p:bg>
    <p:spTree>
      <p:nvGrpSpPr>
        <p:cNvPr id="134" name="Shape 134"/>
        <p:cNvGrpSpPr/>
        <p:nvPr/>
      </p:nvGrpSpPr>
      <p:grpSpPr>
        <a:xfrm>
          <a:off x="0" y="0"/>
          <a:ext cx="0" cy="0"/>
          <a:chOff x="0" y="0"/>
          <a:chExt cx="0" cy="0"/>
        </a:xfrm>
      </p:grpSpPr>
      <p:pic>
        <p:nvPicPr>
          <p:cNvPr id="135" name="Google Shape;135;p43"/>
          <p:cNvPicPr preferRelativeResize="0"/>
          <p:nvPr/>
        </p:nvPicPr>
        <p:blipFill rotWithShape="1">
          <a:blip r:embed="rId2"/>
          <a:srcRect l="-59992" t="674" r="59992" b="-660"/>
          <a:stretch>
            <a:fillRect/>
          </a:stretch>
        </p:blipFill>
        <p:spPr>
          <a:xfrm rot="10800000" flipH="1">
            <a:off x="-5521776" y="1733217"/>
            <a:ext cx="9144000" cy="5142830"/>
          </a:xfrm>
          <a:prstGeom prst="rect">
            <a:avLst/>
          </a:prstGeom>
          <a:noFill/>
          <a:ln>
            <a:noFill/>
          </a:ln>
        </p:spPr>
      </p:pic>
      <p:pic>
        <p:nvPicPr>
          <p:cNvPr id="136" name="Google Shape;136;p43"/>
          <p:cNvPicPr preferRelativeResize="0"/>
          <p:nvPr/>
        </p:nvPicPr>
        <p:blipFill rotWithShape="1">
          <a:blip r:embed="rId3"/>
          <a:srcRect t="7" b="6"/>
          <a:stretch>
            <a:fillRect/>
          </a:stretch>
        </p:blipFill>
        <p:spPr>
          <a:xfrm flipH="1">
            <a:off x="441195" y="-1407695"/>
            <a:ext cx="9144000" cy="51428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6_Custom Layout">
  <p:cSld name="26_Custom Layout">
    <p:bg>
      <p:bgPr>
        <a:solidFill>
          <a:schemeClr val="accent4"/>
        </a:solidFill>
        <a:effectLst/>
      </p:bgPr>
    </p:bg>
    <p:spTree>
      <p:nvGrpSpPr>
        <p:cNvPr id="137" name="Shape 137"/>
        <p:cNvGrpSpPr/>
        <p:nvPr/>
      </p:nvGrpSpPr>
      <p:grpSpPr>
        <a:xfrm>
          <a:off x="0" y="0"/>
          <a:ext cx="0" cy="0"/>
          <a:chOff x="0" y="0"/>
          <a:chExt cx="0" cy="0"/>
        </a:xfrm>
      </p:grpSpPr>
      <p:pic>
        <p:nvPicPr>
          <p:cNvPr id="138" name="Google Shape;138;p44"/>
          <p:cNvPicPr preferRelativeResize="0"/>
          <p:nvPr/>
        </p:nvPicPr>
        <p:blipFill rotWithShape="1">
          <a:blip r:embed="rId2"/>
          <a:srcRect l="7874" t="7" r="-7874" b="6"/>
          <a:stretch>
            <a:fillRect/>
          </a:stretch>
        </p:blipFill>
        <p:spPr>
          <a:xfrm>
            <a:off x="0" y="0"/>
            <a:ext cx="9144000" cy="51428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7_Custom Layout">
  <p:cSld name="27_Custom Layout">
    <p:bg>
      <p:bgPr>
        <a:solidFill>
          <a:schemeClr val="accent4"/>
        </a:solidFill>
        <a:effectLst/>
      </p:bgPr>
    </p:bg>
    <p:spTree>
      <p:nvGrpSpPr>
        <p:cNvPr id="139" name="Shape 139"/>
        <p:cNvGrpSpPr/>
        <p:nvPr/>
      </p:nvGrpSpPr>
      <p:grpSpPr>
        <a:xfrm>
          <a:off x="0" y="0"/>
          <a:ext cx="0" cy="0"/>
          <a:chOff x="0" y="0"/>
          <a:chExt cx="0" cy="0"/>
        </a:xfrm>
      </p:grpSpPr>
      <p:pic>
        <p:nvPicPr>
          <p:cNvPr id="140" name="Google Shape;140;p45"/>
          <p:cNvPicPr preferRelativeResize="0"/>
          <p:nvPr/>
        </p:nvPicPr>
        <p:blipFill rotWithShape="1">
          <a:blip r:embed="rId2"/>
          <a:srcRect t="7" b="6"/>
          <a:stretch>
            <a:fillRect/>
          </a:stretch>
        </p:blipFill>
        <p:spPr>
          <a:xfrm>
            <a:off x="0" y="0"/>
            <a:ext cx="9144000" cy="51428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8_Custom Layout">
  <p:cSld name="28_Custom Layout">
    <p:bg>
      <p:bgPr>
        <a:solidFill>
          <a:schemeClr val="accent4"/>
        </a:solidFill>
        <a:effectLst/>
      </p:bgPr>
    </p:bg>
    <p:spTree>
      <p:nvGrpSpPr>
        <p:cNvPr id="141" name="Shape 141"/>
        <p:cNvGrpSpPr/>
        <p:nvPr/>
      </p:nvGrpSpPr>
      <p:grpSpPr>
        <a:xfrm>
          <a:off x="0" y="0"/>
          <a:ext cx="0" cy="0"/>
          <a:chOff x="0" y="0"/>
          <a:chExt cx="0" cy="0"/>
        </a:xfrm>
      </p:grpSpPr>
      <p:pic>
        <p:nvPicPr>
          <p:cNvPr id="142" name="Google Shape;142;p46"/>
          <p:cNvPicPr preferRelativeResize="0"/>
          <p:nvPr/>
        </p:nvPicPr>
        <p:blipFill rotWithShape="1">
          <a:blip r:embed="rId2"/>
          <a:srcRect l="29760" t="25924" r="-9132" b="-5286"/>
          <a:stretch>
            <a:fillRect/>
          </a:stretch>
        </p:blipFill>
        <p:spPr>
          <a:xfrm>
            <a:off x="0" y="0"/>
            <a:ext cx="9144000" cy="51428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43" name="Shape 143"/>
        <p:cNvGrpSpPr/>
        <p:nvPr/>
      </p:nvGrpSpPr>
      <p:grpSpPr>
        <a:xfrm>
          <a:off x="0" y="0"/>
          <a:ext cx="0" cy="0"/>
          <a:chOff x="0" y="0"/>
          <a:chExt cx="0" cy="0"/>
        </a:xfrm>
      </p:grpSpPr>
      <p:pic>
        <p:nvPicPr>
          <p:cNvPr id="144" name="Google Shape;144;p47"/>
          <p:cNvPicPr preferRelativeResize="0"/>
          <p:nvPr/>
        </p:nvPicPr>
        <p:blipFill rotWithShape="1">
          <a:blip r:embed="rId2"/>
          <a:srcRect l="-10123" t="11005" r="10123" b="32753"/>
          <a:stretch>
            <a:fillRect/>
          </a:stretch>
        </p:blipFill>
        <p:spPr>
          <a:xfrm>
            <a:off x="0" y="0"/>
            <a:ext cx="9144003" cy="514350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45" name="Shape 145"/>
        <p:cNvGrpSpPr/>
        <p:nvPr/>
      </p:nvGrpSpPr>
      <p:grpSpPr>
        <a:xfrm>
          <a:off x="0" y="0"/>
          <a:ext cx="0" cy="0"/>
          <a:chOff x="0" y="0"/>
          <a:chExt cx="0" cy="0"/>
        </a:xfrm>
      </p:grpSpPr>
      <p:pic>
        <p:nvPicPr>
          <p:cNvPr id="146" name="Google Shape;146;p48"/>
          <p:cNvPicPr preferRelativeResize="0"/>
          <p:nvPr/>
        </p:nvPicPr>
        <p:blipFill rotWithShape="1">
          <a:blip r:embed="rId2"/>
          <a:srcRect l="-64116" t="35751" r="64117" b="8006"/>
          <a:stretch>
            <a:fillRect/>
          </a:stretch>
        </p:blipFill>
        <p:spPr>
          <a:xfrm>
            <a:off x="0" y="0"/>
            <a:ext cx="9144003" cy="5143501"/>
          </a:xfrm>
          <a:prstGeom prst="rect">
            <a:avLst/>
          </a:prstGeom>
          <a:noFill/>
          <a:ln>
            <a:noFill/>
          </a:ln>
        </p:spPr>
      </p:pic>
      <p:pic>
        <p:nvPicPr>
          <p:cNvPr id="147" name="Google Shape;147;p48"/>
          <p:cNvPicPr preferRelativeResize="0"/>
          <p:nvPr/>
        </p:nvPicPr>
        <p:blipFill rotWithShape="1">
          <a:blip r:embed="rId2"/>
          <a:srcRect l="24372" t="10255" r="-24372" b="33503"/>
          <a:stretch>
            <a:fillRect/>
          </a:stretch>
        </p:blipFill>
        <p:spPr>
          <a:xfrm>
            <a:off x="0" y="0"/>
            <a:ext cx="9144003" cy="5143501"/>
          </a:xfrm>
          <a:prstGeom prst="rect">
            <a:avLst/>
          </a:prstGeom>
          <a:noFill/>
          <a:ln>
            <a:noFill/>
          </a:ln>
        </p:spPr>
      </p:pic>
      <p:sp>
        <p:nvSpPr>
          <p:cNvPr id="148" name="Google Shape;148;p48"/>
          <p:cNvSpPr/>
          <p:nvPr/>
        </p:nvSpPr>
        <p:spPr>
          <a:xfrm>
            <a:off x="0" y="0"/>
            <a:ext cx="9144000" cy="5143500"/>
          </a:xfrm>
          <a:prstGeom prst="rect">
            <a:avLst/>
          </a:prstGeom>
          <a:solidFill>
            <a:schemeClr val="lt1">
              <a:alpha val="69803"/>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49" name="Shape 149"/>
        <p:cNvGrpSpPr/>
        <p:nvPr/>
      </p:nvGrpSpPr>
      <p:grpSpPr>
        <a:xfrm>
          <a:off x="0" y="0"/>
          <a:ext cx="0" cy="0"/>
          <a:chOff x="0" y="0"/>
          <a:chExt cx="0" cy="0"/>
        </a:xfrm>
      </p:grpSpPr>
      <p:pic>
        <p:nvPicPr>
          <p:cNvPr id="150" name="Google Shape;150;p49"/>
          <p:cNvPicPr preferRelativeResize="0"/>
          <p:nvPr/>
        </p:nvPicPr>
        <p:blipFill rotWithShape="1">
          <a:blip r:embed="rId2"/>
          <a:srcRect l="-2250" t="132" r="2250" b="43626"/>
          <a:stretch>
            <a:fillRect/>
          </a:stretch>
        </p:blipFill>
        <p:spPr>
          <a:xfrm>
            <a:off x="0" y="0"/>
            <a:ext cx="9143998"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51" name="Shape 151"/>
        <p:cNvGrpSpPr/>
        <p:nvPr/>
      </p:nvGrpSpPr>
      <p:grpSpPr>
        <a:xfrm>
          <a:off x="0" y="0"/>
          <a:ext cx="0" cy="0"/>
          <a:chOff x="0" y="0"/>
          <a:chExt cx="0" cy="0"/>
        </a:xfrm>
      </p:grpSpPr>
      <p:sp>
        <p:nvSpPr>
          <p:cNvPr id="152" name="Google Shape;152;p50"/>
          <p:cNvSpPr/>
          <p:nvPr>
            <p:ph type="pic" idx="2"/>
          </p:nvPr>
        </p:nvSpPr>
        <p:spPr>
          <a:xfrm>
            <a:off x="0" y="0"/>
            <a:ext cx="9144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3_Custom Layout">
  <p:cSld name="33_Custom Layout">
    <p:spTree>
      <p:nvGrpSpPr>
        <p:cNvPr id="13" name="Shape 13"/>
        <p:cNvGrpSpPr/>
        <p:nvPr/>
      </p:nvGrpSpPr>
      <p:grpSpPr>
        <a:xfrm>
          <a:off x="0" y="0"/>
          <a:ext cx="0" cy="0"/>
          <a:chOff x="0" y="0"/>
          <a:chExt cx="0" cy="0"/>
        </a:xfrm>
      </p:grpSpPr>
      <p:sp>
        <p:nvSpPr>
          <p:cNvPr id="14" name="Google Shape;14;p6"/>
          <p:cNvSpPr/>
          <p:nvPr>
            <p:ph type="pic" idx="2"/>
          </p:nvPr>
        </p:nvSpPr>
        <p:spPr>
          <a:xfrm>
            <a:off x="0" y="0"/>
            <a:ext cx="4572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53" name="Shape 153"/>
        <p:cNvGrpSpPr/>
        <p:nvPr/>
      </p:nvGrpSpPr>
      <p:grpSpPr>
        <a:xfrm>
          <a:off x="0" y="0"/>
          <a:ext cx="0" cy="0"/>
          <a:chOff x="0" y="0"/>
          <a:chExt cx="0" cy="0"/>
        </a:xfrm>
      </p:grpSpPr>
      <p:sp>
        <p:nvSpPr>
          <p:cNvPr id="154" name="Google Shape;154;p51"/>
          <p:cNvSpPr/>
          <p:nvPr>
            <p:ph type="pic" idx="2"/>
          </p:nvPr>
        </p:nvSpPr>
        <p:spPr>
          <a:xfrm>
            <a:off x="314879"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5" name="Google Shape;155;p51"/>
          <p:cNvSpPr/>
          <p:nvPr>
            <p:ph type="pic" idx="3"/>
          </p:nvPr>
        </p:nvSpPr>
        <p:spPr>
          <a:xfrm>
            <a:off x="2480047"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6" name="Google Shape;156;p51"/>
          <p:cNvSpPr/>
          <p:nvPr>
            <p:ph type="pic" idx="4"/>
          </p:nvPr>
        </p:nvSpPr>
        <p:spPr>
          <a:xfrm>
            <a:off x="4659500"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7" name="Google Shape;157;p51"/>
          <p:cNvSpPr/>
          <p:nvPr>
            <p:ph type="pic" idx="5"/>
          </p:nvPr>
        </p:nvSpPr>
        <p:spPr>
          <a:xfrm>
            <a:off x="6824668"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8" name="Shape 158"/>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59" name="Shape 159"/>
        <p:cNvGrpSpPr/>
        <p:nvPr/>
      </p:nvGrpSpPr>
      <p:grpSpPr>
        <a:xfrm>
          <a:off x="0" y="0"/>
          <a:ext cx="0" cy="0"/>
          <a:chOff x="0" y="0"/>
          <a:chExt cx="0" cy="0"/>
        </a:xfrm>
      </p:grpSpPr>
      <p:sp>
        <p:nvSpPr>
          <p:cNvPr id="160" name="Google Shape;160;p53"/>
          <p:cNvSpPr txBox="1"/>
          <p:nvPr>
            <p:ph type="ctrTitle"/>
          </p:nvPr>
        </p:nvSpPr>
        <p:spPr>
          <a:xfrm>
            <a:off x="1143000" y="841772"/>
            <a:ext cx="6858000" cy="1790700"/>
          </a:xfrm>
          <a:prstGeom prst="rect">
            <a:avLst/>
          </a:prstGeom>
          <a:noFill/>
          <a:ln>
            <a:noFill/>
          </a:ln>
        </p:spPr>
        <p:txBody>
          <a:bodyPr spcFirstLastPara="1" wrap="square" lIns="34275" tIns="17125" rIns="34275" bIns="17125" anchor="b" anchorCtr="0">
            <a:noAutofit/>
          </a:bodyPr>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161" name="Google Shape;161;p53"/>
          <p:cNvSpPr txBox="1"/>
          <p:nvPr>
            <p:ph type="subTitle" idx="1"/>
          </p:nvPr>
        </p:nvSpPr>
        <p:spPr>
          <a:xfrm>
            <a:off x="1143000" y="2701528"/>
            <a:ext cx="6858000" cy="1241700"/>
          </a:xfrm>
          <a:prstGeom prst="rect">
            <a:avLst/>
          </a:prstGeom>
          <a:noFill/>
          <a:ln>
            <a:noFill/>
          </a:ln>
        </p:spPr>
        <p:txBody>
          <a:bodyPr spcFirstLastPara="1" wrap="square" lIns="34275" tIns="17125" rIns="34275" bIns="17125" anchor="t" anchorCtr="0">
            <a:noAutofit/>
          </a:bodyPr>
          <a:lstStyle>
            <a:lvl1pPr marR="0" lvl="0" algn="ctr" rtl="0">
              <a:lnSpc>
                <a:spcPct val="90000"/>
              </a:lnSpc>
              <a:spcBef>
                <a:spcPts val="7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300"/>
              <a:buFont typeface="Arial" panose="020B0604020202090204"/>
              <a:buNone/>
              <a:defRPr sz="13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sp>
        <p:nvSpPr>
          <p:cNvPr id="162" name="Google Shape;162;p53"/>
          <p:cNvSpPr txBox="1"/>
          <p:nvPr>
            <p:ph type="dt" idx="10"/>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SzPts val="500"/>
              <a:buNone/>
              <a:defRPr sz="700">
                <a:solidFill>
                  <a:schemeClr val="dk1"/>
                </a:solidFill>
                <a:latin typeface="Calibri"/>
                <a:ea typeface="Calibri"/>
                <a:cs typeface="Calibri"/>
                <a:sym typeface="Calibri"/>
              </a:defRPr>
            </a:lvl1pPr>
            <a:lvl2pPr marR="0" lvl="1" algn="l" rtl="0">
              <a:spcBef>
                <a:spcPts val="0"/>
              </a:spcBef>
              <a:spcAft>
                <a:spcPts val="0"/>
              </a:spcAft>
              <a:buSzPts val="500"/>
              <a:buNone/>
              <a:defRPr sz="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700" b="0" i="0" u="none" strike="noStrike" cap="none">
                <a:solidFill>
                  <a:schemeClr val="dk1"/>
                </a:solidFill>
                <a:latin typeface="Calibri"/>
                <a:ea typeface="Calibri"/>
                <a:cs typeface="Calibri"/>
                <a:sym typeface="Calibri"/>
              </a:defRPr>
            </a:lvl9pPr>
          </a:lstStyle>
          <a:p/>
        </p:txBody>
      </p:sp>
      <p:sp>
        <p:nvSpPr>
          <p:cNvPr id="163" name="Google Shape;163;p53"/>
          <p:cNvSpPr txBox="1"/>
          <p:nvPr>
            <p:ph type="ftr" idx="11"/>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SzPts val="500"/>
              <a:buNone/>
              <a:defRPr sz="700">
                <a:solidFill>
                  <a:schemeClr val="dk1"/>
                </a:solidFill>
                <a:latin typeface="Calibri"/>
                <a:ea typeface="Calibri"/>
                <a:cs typeface="Calibri"/>
                <a:sym typeface="Calibri"/>
              </a:defRPr>
            </a:lvl1pPr>
            <a:lvl2pPr marR="0" lvl="1" algn="l" rtl="0">
              <a:spcBef>
                <a:spcPts val="0"/>
              </a:spcBef>
              <a:spcAft>
                <a:spcPts val="0"/>
              </a:spcAft>
              <a:buSzPts val="500"/>
              <a:buNone/>
              <a:defRPr sz="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700" b="0" i="0" u="none" strike="noStrike" cap="none">
                <a:solidFill>
                  <a:schemeClr val="dk1"/>
                </a:solidFill>
                <a:latin typeface="Calibri"/>
                <a:ea typeface="Calibri"/>
                <a:cs typeface="Calibri"/>
                <a:sym typeface="Calibri"/>
              </a:defRPr>
            </a:lvl9pPr>
          </a:lstStyle>
          <a:p/>
        </p:txBody>
      </p:sp>
      <p:sp>
        <p:nvSpPr>
          <p:cNvPr id="164" name="Google Shape;164;p53"/>
          <p:cNvSpPr txBox="1"/>
          <p:nvPr>
            <p:ph type="sldNum" idx="12"/>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L="0" marR="0" lvl="0" indent="0" algn="l" rtl="0">
              <a:spcBef>
                <a:spcPts val="0"/>
              </a:spcBef>
              <a:buNone/>
              <a:defRPr sz="700">
                <a:solidFill>
                  <a:schemeClr val="dk1"/>
                </a:solidFill>
                <a:latin typeface="Calibri"/>
                <a:ea typeface="Calibri"/>
                <a:cs typeface="Calibri"/>
                <a:sym typeface="Calibri"/>
              </a:defRPr>
            </a:lvl1pPr>
            <a:lvl2pPr marL="0" marR="0" lvl="1" indent="0" algn="l" rtl="0">
              <a:spcBef>
                <a:spcPts val="0"/>
              </a:spcBef>
              <a:buNone/>
              <a:defRPr sz="700">
                <a:solidFill>
                  <a:schemeClr val="dk1"/>
                </a:solidFill>
                <a:latin typeface="Calibri"/>
                <a:ea typeface="Calibri"/>
                <a:cs typeface="Calibri"/>
                <a:sym typeface="Calibri"/>
              </a:defRPr>
            </a:lvl2pPr>
            <a:lvl3pPr marL="0" marR="0" lvl="2" indent="0" algn="l" rtl="0">
              <a:spcBef>
                <a:spcPts val="0"/>
              </a:spcBef>
              <a:buNone/>
              <a:defRPr sz="700">
                <a:solidFill>
                  <a:schemeClr val="dk1"/>
                </a:solidFill>
                <a:latin typeface="Calibri"/>
                <a:ea typeface="Calibri"/>
                <a:cs typeface="Calibri"/>
                <a:sym typeface="Calibri"/>
              </a:defRPr>
            </a:lvl3pPr>
            <a:lvl4pPr marL="0" marR="0" lvl="3" indent="0" algn="l" rtl="0">
              <a:spcBef>
                <a:spcPts val="0"/>
              </a:spcBef>
              <a:buNone/>
              <a:defRPr sz="700">
                <a:solidFill>
                  <a:schemeClr val="dk1"/>
                </a:solidFill>
                <a:latin typeface="Calibri"/>
                <a:ea typeface="Calibri"/>
                <a:cs typeface="Calibri"/>
                <a:sym typeface="Calibri"/>
              </a:defRPr>
            </a:lvl4pPr>
            <a:lvl5pPr marL="0" marR="0" lvl="4" indent="0" algn="l" rtl="0">
              <a:spcBef>
                <a:spcPts val="0"/>
              </a:spcBef>
              <a:buNone/>
              <a:defRPr sz="700">
                <a:solidFill>
                  <a:schemeClr val="dk1"/>
                </a:solidFill>
                <a:latin typeface="Calibri"/>
                <a:ea typeface="Calibri"/>
                <a:cs typeface="Calibri"/>
                <a:sym typeface="Calibri"/>
              </a:defRPr>
            </a:lvl5pPr>
            <a:lvl6pPr marL="0" marR="0" lvl="5" indent="0" algn="l" rtl="0">
              <a:spcBef>
                <a:spcPts val="0"/>
              </a:spcBef>
              <a:buNone/>
              <a:defRPr sz="700">
                <a:solidFill>
                  <a:schemeClr val="dk1"/>
                </a:solidFill>
                <a:latin typeface="Calibri"/>
                <a:ea typeface="Calibri"/>
                <a:cs typeface="Calibri"/>
                <a:sym typeface="Calibri"/>
              </a:defRPr>
            </a:lvl6pPr>
            <a:lvl7pPr marL="0" marR="0" lvl="6" indent="0" algn="l" rtl="0">
              <a:spcBef>
                <a:spcPts val="0"/>
              </a:spcBef>
              <a:buNone/>
              <a:defRPr sz="700">
                <a:solidFill>
                  <a:schemeClr val="dk1"/>
                </a:solidFill>
                <a:latin typeface="Calibri"/>
                <a:ea typeface="Calibri"/>
                <a:cs typeface="Calibri"/>
                <a:sym typeface="Calibri"/>
              </a:defRPr>
            </a:lvl7pPr>
            <a:lvl8pPr marL="0" marR="0" lvl="7" indent="0" algn="l" rtl="0">
              <a:spcBef>
                <a:spcPts val="0"/>
              </a:spcBef>
              <a:buNone/>
              <a:defRPr sz="700">
                <a:solidFill>
                  <a:schemeClr val="dk1"/>
                </a:solidFill>
                <a:latin typeface="Calibri"/>
                <a:ea typeface="Calibri"/>
                <a:cs typeface="Calibri"/>
                <a:sym typeface="Calibri"/>
              </a:defRPr>
            </a:lvl8pPr>
            <a:lvl9pPr marL="0" marR="0" lvl="8" indent="0" algn="l" rtl="0">
              <a:spcBef>
                <a:spcPts val="0"/>
              </a:spcBef>
              <a:buNone/>
              <a:defRPr sz="7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5" name="Shape 165"/>
        <p:cNvGrpSpPr/>
        <p:nvPr/>
      </p:nvGrpSpPr>
      <p:grpSpPr>
        <a:xfrm>
          <a:off x="0" y="0"/>
          <a:ext cx="0" cy="0"/>
          <a:chOff x="0" y="0"/>
          <a:chExt cx="0" cy="0"/>
        </a:xfrm>
      </p:grpSpPr>
      <p:sp>
        <p:nvSpPr>
          <p:cNvPr id="166" name="Google Shape;166;p54"/>
          <p:cNvSpPr txBox="1"/>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7" name="Google Shape;167;p54"/>
          <p:cNvSpPr txBox="1"/>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168" name="Google Shape;168;p5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4_Custom Layout">
  <p:cSld name="34_Custom Layout">
    <p:spTree>
      <p:nvGrpSpPr>
        <p:cNvPr id="15" name="Shape 15"/>
        <p:cNvGrpSpPr/>
        <p:nvPr/>
      </p:nvGrpSpPr>
      <p:grpSpPr>
        <a:xfrm>
          <a:off x="0" y="0"/>
          <a:ext cx="0" cy="0"/>
          <a:chOff x="0" y="0"/>
          <a:chExt cx="0" cy="0"/>
        </a:xfrm>
      </p:grpSpPr>
      <p:sp>
        <p:nvSpPr>
          <p:cNvPr id="16" name="Google Shape;16;p7"/>
          <p:cNvSpPr/>
          <p:nvPr>
            <p:ph type="pic" idx="2"/>
          </p:nvPr>
        </p:nvSpPr>
        <p:spPr>
          <a:xfrm>
            <a:off x="4572000" y="0"/>
            <a:ext cx="4572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5_Custom Layout">
  <p:cSld name="35_Custom Layout">
    <p:spTree>
      <p:nvGrpSpPr>
        <p:cNvPr id="17" name="Shape 17"/>
        <p:cNvGrpSpPr/>
        <p:nvPr/>
      </p:nvGrpSpPr>
      <p:grpSpPr>
        <a:xfrm>
          <a:off x="0" y="0"/>
          <a:ext cx="0" cy="0"/>
          <a:chOff x="0" y="0"/>
          <a:chExt cx="0" cy="0"/>
        </a:xfrm>
      </p:grpSpPr>
      <p:sp>
        <p:nvSpPr>
          <p:cNvPr id="18" name="Google Shape;18;p8"/>
          <p:cNvSpPr/>
          <p:nvPr>
            <p:ph type="pic" idx="2"/>
          </p:nvPr>
        </p:nvSpPr>
        <p:spPr>
          <a:xfrm>
            <a:off x="2132132" y="0"/>
            <a:ext cx="24429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7_Custom Layout">
  <p:cSld name="47_Custom Layout">
    <p:spTree>
      <p:nvGrpSpPr>
        <p:cNvPr id="19" name="Shape 19"/>
        <p:cNvGrpSpPr/>
        <p:nvPr/>
      </p:nvGrpSpPr>
      <p:grpSpPr>
        <a:xfrm>
          <a:off x="0" y="0"/>
          <a:ext cx="0" cy="0"/>
          <a:chOff x="0" y="0"/>
          <a:chExt cx="0" cy="0"/>
        </a:xfrm>
      </p:grpSpPr>
      <p:sp>
        <p:nvSpPr>
          <p:cNvPr id="20" name="Google Shape;20;p9"/>
          <p:cNvSpPr/>
          <p:nvPr>
            <p:ph type="pic" idx="2"/>
          </p:nvPr>
        </p:nvSpPr>
        <p:spPr>
          <a:xfrm>
            <a:off x="499997" y="0"/>
            <a:ext cx="40719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3_Custom Layout">
  <p:cSld name="43_Custom Layout">
    <p:spTree>
      <p:nvGrpSpPr>
        <p:cNvPr id="21" name="Shape 21"/>
        <p:cNvGrpSpPr/>
        <p:nvPr/>
      </p:nvGrpSpPr>
      <p:grpSpPr>
        <a:xfrm>
          <a:off x="0" y="0"/>
          <a:ext cx="0" cy="0"/>
          <a:chOff x="0" y="0"/>
          <a:chExt cx="0" cy="0"/>
        </a:xfrm>
      </p:grpSpPr>
      <p:sp>
        <p:nvSpPr>
          <p:cNvPr id="22" name="Google Shape;22;p10"/>
          <p:cNvSpPr/>
          <p:nvPr/>
        </p:nvSpPr>
        <p:spPr>
          <a:xfrm>
            <a:off x="1499992" y="1578769"/>
            <a:ext cx="2471400" cy="3071700"/>
          </a:xfrm>
          <a:prstGeom prst="rect">
            <a:avLst/>
          </a:prstGeom>
          <a:solidFill>
            <a:schemeClr val="lt1"/>
          </a:solidFill>
          <a:ln>
            <a:noFill/>
          </a:ln>
          <a:effectLst>
            <a:outerShdw blurRad="1016000" dist="381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3" name="Google Shape;23;p10"/>
          <p:cNvSpPr/>
          <p:nvPr/>
        </p:nvSpPr>
        <p:spPr>
          <a:xfrm>
            <a:off x="4386287" y="1746647"/>
            <a:ext cx="2028000" cy="2736000"/>
          </a:xfrm>
          <a:prstGeom prst="rect">
            <a:avLst/>
          </a:prstGeom>
          <a:solidFill>
            <a:schemeClr val="lt1"/>
          </a:solidFill>
          <a:ln>
            <a:noFill/>
          </a:ln>
          <a:effectLst>
            <a:outerShdw blurRad="254000" dist="127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4" name="Google Shape;24;p10"/>
          <p:cNvSpPr/>
          <p:nvPr/>
        </p:nvSpPr>
        <p:spPr>
          <a:xfrm>
            <a:off x="6829131" y="1746647"/>
            <a:ext cx="1985700" cy="2736000"/>
          </a:xfrm>
          <a:prstGeom prst="rect">
            <a:avLst/>
          </a:prstGeom>
          <a:solidFill>
            <a:schemeClr val="lt1"/>
          </a:solidFill>
          <a:ln>
            <a:noFill/>
          </a:ln>
          <a:effectLst>
            <a:outerShdw blurRad="254000" dist="127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 name="Google Shape;25;p10"/>
          <p:cNvSpPr/>
          <p:nvPr>
            <p:ph type="pic" idx="2"/>
          </p:nvPr>
        </p:nvSpPr>
        <p:spPr>
          <a:xfrm>
            <a:off x="6829131" y="1746647"/>
            <a:ext cx="1985700" cy="1368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26" name="Google Shape;26;p10"/>
          <p:cNvSpPr/>
          <p:nvPr>
            <p:ph type="pic" idx="3"/>
          </p:nvPr>
        </p:nvSpPr>
        <p:spPr>
          <a:xfrm>
            <a:off x="4386287" y="1746646"/>
            <a:ext cx="2006700" cy="1368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27" name="Google Shape;27;p10"/>
          <p:cNvSpPr/>
          <p:nvPr>
            <p:ph type="pic" idx="4"/>
          </p:nvPr>
        </p:nvSpPr>
        <p:spPr>
          <a:xfrm>
            <a:off x="1499992" y="1578769"/>
            <a:ext cx="2471400" cy="1536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4" Type="http://schemas.openxmlformats.org/officeDocument/2006/relationships/theme" Target="../theme/theme1.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1.xml"/><Relationship Id="rId2" Type="http://schemas.openxmlformats.org/officeDocument/2006/relationships/image" Target="../media/image52.png"/><Relationship Id="rId1" Type="http://schemas.openxmlformats.org/officeDocument/2006/relationships/image" Target="../media/image55.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3.xml"/><Relationship Id="rId4" Type="http://schemas.openxmlformats.org/officeDocument/2006/relationships/image" Target="../media/image59.pn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3.xml"/><Relationship Id="rId1" Type="http://schemas.openxmlformats.org/officeDocument/2006/relationships/image" Target="../media/image6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3.xml"/><Relationship Id="rId1" Type="http://schemas.openxmlformats.org/officeDocument/2006/relationships/image" Target="../media/image6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3.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3.xml"/><Relationship Id="rId2" Type="http://schemas.openxmlformats.org/officeDocument/2006/relationships/image" Target="../media/image48.png"/><Relationship Id="rId1" Type="http://schemas.openxmlformats.org/officeDocument/2006/relationships/image" Target="../media/image4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3.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55"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1968751" y="577675"/>
            <a:ext cx="5206500" cy="110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zh-CN" sz="3600" b="1">
                <a:solidFill>
                  <a:schemeClr val="dk1"/>
                </a:solidFill>
                <a:latin typeface="Raleway"/>
                <a:ea typeface="Raleway"/>
                <a:cs typeface="Raleway"/>
                <a:sym typeface="Raleway"/>
              </a:rPr>
              <a:t>Edinburgh Art Time</a:t>
            </a:r>
            <a:endParaRPr sz="500"/>
          </a:p>
        </p:txBody>
      </p:sp>
      <p:sp>
        <p:nvSpPr>
          <p:cNvPr id="174" name="Google Shape;174;p55"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1968750" y="1386925"/>
            <a:ext cx="5464800" cy="660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300" b="1">
                <a:solidFill>
                  <a:schemeClr val="dk1"/>
                </a:solidFill>
                <a:latin typeface="Raleway"/>
                <a:ea typeface="Raleway"/>
                <a:cs typeface="Raleway"/>
                <a:sym typeface="Raleway"/>
              </a:rPr>
              <a:t>Group3: Xinyan Chai, Yeru Lin, Ziyu Yang, Wenyun Deng, Zihan Yuan</a:t>
            </a:r>
            <a:endParaRPr sz="1300" b="1">
              <a:solidFill>
                <a:schemeClr val="dk1"/>
              </a:solidFill>
              <a:latin typeface="Raleway"/>
              <a:ea typeface="Raleway"/>
              <a:cs typeface="Raleway"/>
              <a:sym typeface="Raleway"/>
            </a:endParaRPr>
          </a:p>
          <a:p>
            <a:pPr marL="0" marR="0" lvl="0" indent="0" algn="l" rtl="0">
              <a:spcBef>
                <a:spcPts val="0"/>
              </a:spcBef>
              <a:spcAft>
                <a:spcPts val="0"/>
              </a:spcAft>
              <a:buNone/>
            </a:pPr>
            <a:r>
              <a:rPr lang="zh-CN" sz="1300" b="1">
                <a:solidFill>
                  <a:schemeClr val="dk1"/>
                </a:solidFill>
                <a:latin typeface="Raleway"/>
                <a:ea typeface="Raleway"/>
                <a:cs typeface="Raleway"/>
                <a:sym typeface="Raleway"/>
              </a:rPr>
              <a:t>Tutor:     Corhran David </a:t>
            </a:r>
            <a:endParaRPr sz="1300" b="1">
              <a:solidFill>
                <a:schemeClr val="dk1"/>
              </a:solidFill>
              <a:latin typeface="Raleway"/>
              <a:ea typeface="Raleway"/>
              <a:cs typeface="Raleway"/>
              <a:sym typeface="Raleway"/>
            </a:endParaRPr>
          </a:p>
          <a:p>
            <a:pPr marL="0" marR="0" lvl="0" indent="0" algn="l" rtl="0">
              <a:spcBef>
                <a:spcPts val="0"/>
              </a:spcBef>
              <a:spcAft>
                <a:spcPts val="0"/>
              </a:spcAft>
              <a:buNone/>
            </a:pPr>
            <a:r>
              <a:rPr lang="zh-CN" sz="1300" b="1">
                <a:solidFill>
                  <a:schemeClr val="dk1"/>
                </a:solidFill>
                <a:latin typeface="Raleway"/>
                <a:ea typeface="Raleway"/>
                <a:cs typeface="Raleway"/>
                <a:sym typeface="Raleway"/>
              </a:rPr>
              <a:t>Data-holder: Currie Morgan</a:t>
            </a:r>
            <a:endParaRPr sz="1300" b="1">
              <a:solidFill>
                <a:schemeClr val="dk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6" name="Google Shape;326;p65"/>
          <p:cNvSpPr txBox="1"/>
          <p:nvPr/>
        </p:nvSpPr>
        <p:spPr>
          <a:xfrm>
            <a:off x="6403340" y="1560830"/>
            <a:ext cx="1864995" cy="9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Lato"/>
                <a:ea typeface="Lato"/>
                <a:cs typeface="Lato"/>
                <a:sym typeface="Lato"/>
              </a:rPr>
              <a:t>Interaction Screen</a:t>
            </a:r>
            <a:endParaRPr>
              <a:solidFill>
                <a:srgbClr val="434343"/>
              </a:solidFill>
              <a:latin typeface="Lato"/>
              <a:ea typeface="Lato"/>
              <a:cs typeface="Lato"/>
              <a:sym typeface="Lato"/>
            </a:endParaRPr>
          </a:p>
        </p:txBody>
      </p:sp>
      <p:sp>
        <p:nvSpPr>
          <p:cNvPr id="327" name="Google Shape;327;p65"/>
          <p:cNvSpPr txBox="1"/>
          <p:nvPr/>
        </p:nvSpPr>
        <p:spPr>
          <a:xfrm>
            <a:off x="162900" y="575350"/>
            <a:ext cx="13563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9" name="Google Shape;329;p65"/>
          <p:cNvSpPr txBox="1"/>
          <p:nvPr/>
        </p:nvSpPr>
        <p:spPr>
          <a:xfrm>
            <a:off x="356575" y="168605"/>
            <a:ext cx="32925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a:solidFill>
                  <a:srgbClr val="666666"/>
                </a:solidFill>
                <a:latin typeface="Lato"/>
                <a:ea typeface="Lato"/>
                <a:cs typeface="Lato"/>
                <a:sym typeface="Lato"/>
              </a:rPr>
              <a:t>Demo</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pic>
        <p:nvPicPr>
          <p:cNvPr id="330" name="Google Shape;330;p65"/>
          <p:cNvPicPr preferRelativeResize="0"/>
          <p:nvPr/>
        </p:nvPicPr>
        <p:blipFill>
          <a:blip r:embed="rId1"/>
          <a:stretch>
            <a:fillRect/>
          </a:stretch>
        </p:blipFill>
        <p:spPr>
          <a:xfrm>
            <a:off x="725170" y="1198245"/>
            <a:ext cx="4732655" cy="3819525"/>
          </a:xfrm>
          <a:prstGeom prst="rect">
            <a:avLst/>
          </a:prstGeom>
          <a:noFill/>
          <a:ln>
            <a:noFill/>
          </a:ln>
        </p:spPr>
      </p:pic>
      <p:pic>
        <p:nvPicPr>
          <p:cNvPr id="331" name="Google Shape;331;p65"/>
          <p:cNvPicPr preferRelativeResize="0"/>
          <p:nvPr/>
        </p:nvPicPr>
        <p:blipFill>
          <a:blip r:embed="rId2"/>
          <a:stretch>
            <a:fillRect/>
          </a:stretch>
        </p:blipFill>
        <p:spPr>
          <a:xfrm rot="2808556" flipH="1">
            <a:off x="3917950" y="2602865"/>
            <a:ext cx="850265" cy="535940"/>
          </a:xfrm>
          <a:prstGeom prst="rect">
            <a:avLst/>
          </a:prstGeom>
          <a:noFill/>
          <a:ln>
            <a:noFill/>
          </a:ln>
        </p:spPr>
      </p:pic>
      <p:cxnSp>
        <p:nvCxnSpPr>
          <p:cNvPr id="334" name="Google Shape;334;p65"/>
          <p:cNvCxnSpPr/>
          <p:nvPr/>
        </p:nvCxnSpPr>
        <p:spPr>
          <a:xfrm flipV="1">
            <a:off x="3649345" y="1790700"/>
            <a:ext cx="2686050" cy="300990"/>
          </a:xfrm>
          <a:prstGeom prst="straightConnector1">
            <a:avLst/>
          </a:prstGeom>
          <a:noFill/>
          <a:ln w="9525" cap="flat" cmpd="sng">
            <a:solidFill>
              <a:schemeClr val="dk2"/>
            </a:solidFill>
            <a:prstDash val="solid"/>
            <a:round/>
            <a:headEnd type="none" w="med" len="med"/>
            <a:tailEnd type="none" w="med" len="med"/>
          </a:ln>
        </p:spPr>
      </p:cxnSp>
      <p:sp>
        <p:nvSpPr>
          <p:cNvPr id="335" name="Google Shape;335;p65"/>
          <p:cNvSpPr txBox="1"/>
          <p:nvPr/>
        </p:nvSpPr>
        <p:spPr>
          <a:xfrm>
            <a:off x="6335208" y="3943639"/>
            <a:ext cx="3087600" cy="11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Lato"/>
                <a:ea typeface="Lato"/>
                <a:cs typeface="Lato"/>
                <a:sym typeface="Lato"/>
              </a:rPr>
              <a:t>Physical map</a:t>
            </a:r>
            <a:endParaRPr>
              <a:solidFill>
                <a:srgbClr val="434343"/>
              </a:solidFill>
              <a:latin typeface="Lato"/>
              <a:ea typeface="Lato"/>
              <a:cs typeface="Lato"/>
              <a:sym typeface="Lato"/>
            </a:endParaRPr>
          </a:p>
        </p:txBody>
      </p:sp>
      <p:cxnSp>
        <p:nvCxnSpPr>
          <p:cNvPr id="336" name="Google Shape;336;p65"/>
          <p:cNvCxnSpPr/>
          <p:nvPr/>
        </p:nvCxnSpPr>
        <p:spPr>
          <a:xfrm>
            <a:off x="4134485" y="3863975"/>
            <a:ext cx="2063750" cy="232410"/>
          </a:xfrm>
          <a:prstGeom prst="straightConnector1">
            <a:avLst/>
          </a:prstGeom>
          <a:noFill/>
          <a:ln w="9525" cap="flat" cmpd="sng">
            <a:solidFill>
              <a:schemeClr val="dk2"/>
            </a:solidFill>
            <a:prstDash val="solid"/>
            <a:round/>
            <a:headEnd type="none" w="med" len="med"/>
            <a:tailEnd type="none" w="med" len="med"/>
          </a:ln>
        </p:spPr>
      </p:cxnSp>
      <p:sp>
        <p:nvSpPr>
          <p:cNvPr id="1" name="Google Shape;329;p65"/>
          <p:cNvSpPr txBox="1"/>
          <p:nvPr/>
        </p:nvSpPr>
        <p:spPr>
          <a:xfrm>
            <a:off x="725170" y="683895"/>
            <a:ext cx="7993380" cy="40576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1600">
                <a:solidFill>
                  <a:srgbClr val="666666"/>
                </a:solidFill>
                <a:latin typeface="Optima Regular" panose="02000503060000020004" charset="0"/>
                <a:ea typeface="Lato"/>
                <a:cs typeface="Optima Regular" panose="02000503060000020004" charset="0"/>
                <a:sym typeface="Lato"/>
              </a:rPr>
              <a:t>Our prototype is mainly composed of two parts parts: Interactive screen, physical map  </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311700" y="5329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sz="2200">
                <a:solidFill>
                  <a:srgbClr val="666666"/>
                </a:solidFill>
                <a:latin typeface="Optima Regular" panose="02000503060000020004" charset="0"/>
                <a:ea typeface="Lato"/>
                <a:cs typeface="Optima Regular" panose="02000503060000020004" charset="0"/>
                <a:sym typeface="Lato"/>
              </a:rPr>
              <a:t>Physical map —— making process</a:t>
            </a:r>
            <a:endParaRPr sz="2200">
              <a:solidFill>
                <a:srgbClr val="666666"/>
              </a:solidFill>
              <a:latin typeface="Optima Regular" panose="02000503060000020004" charset="0"/>
              <a:ea typeface="Lato"/>
              <a:cs typeface="Optima Regular" panose="02000503060000020004" charset="0"/>
              <a:sym typeface="Lato"/>
            </a:endParaRPr>
          </a:p>
        </p:txBody>
      </p:sp>
      <p:pic>
        <p:nvPicPr>
          <p:cNvPr id="352" name="Google Shape;352;p67"/>
          <p:cNvPicPr preferRelativeResize="0"/>
          <p:nvPr/>
        </p:nvPicPr>
        <p:blipFill>
          <a:blip r:embed="rId1"/>
          <a:stretch>
            <a:fillRect/>
          </a:stretch>
        </p:blipFill>
        <p:spPr>
          <a:xfrm>
            <a:off x="421900" y="2041575"/>
            <a:ext cx="2419350" cy="1257273"/>
          </a:xfrm>
          <a:prstGeom prst="rect">
            <a:avLst/>
          </a:prstGeom>
          <a:noFill/>
          <a:ln>
            <a:noFill/>
          </a:ln>
        </p:spPr>
      </p:pic>
      <p:pic>
        <p:nvPicPr>
          <p:cNvPr id="353" name="Google Shape;353;p67"/>
          <p:cNvPicPr preferRelativeResize="0"/>
          <p:nvPr/>
        </p:nvPicPr>
        <p:blipFill rotWithShape="1">
          <a:blip r:embed="rId2"/>
          <a:srcRect l="9390" r="8883"/>
          <a:stretch>
            <a:fillRect/>
          </a:stretch>
        </p:blipFill>
        <p:spPr>
          <a:xfrm>
            <a:off x="2853340" y="770750"/>
            <a:ext cx="5844630" cy="4025196"/>
          </a:xfrm>
          <a:prstGeom prst="rect">
            <a:avLst/>
          </a:prstGeom>
          <a:noFill/>
          <a:ln>
            <a:noFill/>
          </a:ln>
        </p:spPr>
      </p:pic>
      <p:sp>
        <p:nvSpPr>
          <p:cNvPr id="354" name="Google Shape;354;p67"/>
          <p:cNvSpPr txBox="1"/>
          <p:nvPr/>
        </p:nvSpPr>
        <p:spPr>
          <a:xfrm>
            <a:off x="421888" y="2967338"/>
            <a:ext cx="22509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Painting Sticks</a:t>
            </a:r>
            <a:endParaRPr sz="1300" b="1">
              <a:solidFill>
                <a:srgbClr val="F3F3F3"/>
              </a:solidFill>
              <a:latin typeface="Lato"/>
              <a:ea typeface="Lato"/>
              <a:cs typeface="Lato"/>
              <a:sym typeface="Lato"/>
            </a:endParaRPr>
          </a:p>
        </p:txBody>
      </p:sp>
      <p:pic>
        <p:nvPicPr>
          <p:cNvPr id="355" name="Google Shape;355;p67"/>
          <p:cNvPicPr preferRelativeResize="0"/>
          <p:nvPr/>
        </p:nvPicPr>
        <p:blipFill rotWithShape="1">
          <a:blip r:embed="rId3"/>
          <a:srcRect r="-2218"/>
          <a:stretch>
            <a:fillRect/>
          </a:stretch>
        </p:blipFill>
        <p:spPr>
          <a:xfrm>
            <a:off x="421900" y="770750"/>
            <a:ext cx="2472975" cy="1270811"/>
          </a:xfrm>
          <a:prstGeom prst="rect">
            <a:avLst/>
          </a:prstGeom>
          <a:noFill/>
          <a:ln>
            <a:noFill/>
          </a:ln>
        </p:spPr>
      </p:pic>
      <p:sp>
        <p:nvSpPr>
          <p:cNvPr id="356" name="Google Shape;356;p67"/>
          <p:cNvSpPr txBox="1"/>
          <p:nvPr/>
        </p:nvSpPr>
        <p:spPr>
          <a:xfrm>
            <a:off x="421900" y="1710063"/>
            <a:ext cx="22509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Laser cutting</a:t>
            </a:r>
            <a:endParaRPr sz="1500" b="1">
              <a:solidFill>
                <a:srgbClr val="F3F3F3"/>
              </a:solidFill>
              <a:latin typeface="Lato"/>
              <a:ea typeface="Lato"/>
              <a:cs typeface="Lato"/>
              <a:sym typeface="Lato"/>
            </a:endParaRPr>
          </a:p>
        </p:txBody>
      </p:sp>
      <p:sp>
        <p:nvSpPr>
          <p:cNvPr id="357" name="Google Shape;357;p67"/>
          <p:cNvSpPr txBox="1"/>
          <p:nvPr/>
        </p:nvSpPr>
        <p:spPr>
          <a:xfrm>
            <a:off x="4593000" y="4617425"/>
            <a:ext cx="42393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333333"/>
              </a:solidFill>
              <a:highlight>
                <a:srgbClr val="F7F8FA"/>
              </a:highlight>
            </a:endParaRPr>
          </a:p>
        </p:txBody>
      </p:sp>
      <p:sp>
        <p:nvSpPr>
          <p:cNvPr id="358" name="Google Shape;358;p67"/>
          <p:cNvSpPr/>
          <p:nvPr/>
        </p:nvSpPr>
        <p:spPr>
          <a:xfrm>
            <a:off x="421925" y="1740075"/>
            <a:ext cx="1296000" cy="30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67"/>
          <p:cNvSpPr/>
          <p:nvPr/>
        </p:nvSpPr>
        <p:spPr>
          <a:xfrm>
            <a:off x="421925" y="2967350"/>
            <a:ext cx="14466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0" name="Google Shape;360;p67"/>
          <p:cNvPicPr preferRelativeResize="0"/>
          <p:nvPr/>
        </p:nvPicPr>
        <p:blipFill rotWithShape="1">
          <a:blip r:embed="rId4"/>
          <a:srcRect t="20507" b="-6315"/>
          <a:stretch>
            <a:fillRect/>
          </a:stretch>
        </p:blipFill>
        <p:spPr>
          <a:xfrm>
            <a:off x="421925" y="3298850"/>
            <a:ext cx="2419351" cy="1613574"/>
          </a:xfrm>
          <a:prstGeom prst="rect">
            <a:avLst/>
          </a:prstGeom>
          <a:noFill/>
          <a:ln>
            <a:noFill/>
          </a:ln>
        </p:spPr>
      </p:pic>
      <p:sp>
        <p:nvSpPr>
          <p:cNvPr id="361" name="Google Shape;361;p67"/>
          <p:cNvSpPr/>
          <p:nvPr/>
        </p:nvSpPr>
        <p:spPr>
          <a:xfrm>
            <a:off x="421925" y="4468200"/>
            <a:ext cx="10548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67"/>
          <p:cNvSpPr txBox="1"/>
          <p:nvPr/>
        </p:nvSpPr>
        <p:spPr>
          <a:xfrm>
            <a:off x="421925" y="4424250"/>
            <a:ext cx="10548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Plasticine</a:t>
            </a:r>
            <a:endParaRPr sz="1500" b="1">
              <a:solidFill>
                <a:srgbClr val="F3F3F3"/>
              </a:solidFill>
              <a:latin typeface="Lato"/>
              <a:ea typeface="Lato"/>
              <a:cs typeface="Lato"/>
              <a:sym typeface="Lato"/>
            </a:endParaRPr>
          </a:p>
        </p:txBody>
      </p:sp>
      <p:sp>
        <p:nvSpPr>
          <p:cNvPr id="363" name="Google Shape;363;p67"/>
          <p:cNvSpPr/>
          <p:nvPr/>
        </p:nvSpPr>
        <p:spPr>
          <a:xfrm>
            <a:off x="2841250" y="2504450"/>
            <a:ext cx="12375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67"/>
          <p:cNvSpPr txBox="1"/>
          <p:nvPr/>
        </p:nvSpPr>
        <p:spPr>
          <a:xfrm>
            <a:off x="2894875" y="2414365"/>
            <a:ext cx="12960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rPr>
              <a:t>Map board</a:t>
            </a:r>
            <a:endParaRPr sz="1500" b="1">
              <a:solidFill>
                <a:srgbClr val="F3F3F3"/>
              </a:solidFill>
            </a:endParaRPr>
          </a:p>
        </p:txBody>
      </p:sp>
      <p:sp>
        <p:nvSpPr>
          <p:cNvPr id="365" name="Google Shape;365;p67"/>
          <p:cNvSpPr/>
          <p:nvPr/>
        </p:nvSpPr>
        <p:spPr>
          <a:xfrm>
            <a:off x="2853025" y="4460375"/>
            <a:ext cx="1577100" cy="331500"/>
          </a:xfrm>
          <a:prstGeom prst="rect">
            <a:avLst/>
          </a:prstGeom>
          <a:solidFill>
            <a:srgbClr val="F7F8FA">
              <a:alpha val="44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67"/>
          <p:cNvSpPr txBox="1"/>
          <p:nvPr/>
        </p:nvSpPr>
        <p:spPr>
          <a:xfrm>
            <a:off x="2894875" y="4219175"/>
            <a:ext cx="19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r>
              <a:rPr lang="zh-CN" sz="1500" b="1">
                <a:solidFill>
                  <a:srgbClr val="F3F3F3"/>
                </a:solidFill>
              </a:rPr>
              <a:t>Painted sticks</a:t>
            </a:r>
            <a:endParaRPr sz="1500" b="1">
              <a:solidFill>
                <a:srgbClr val="F3F3F3"/>
              </a:solidFill>
            </a:endParaRPr>
          </a:p>
        </p:txBody>
      </p:sp>
      <p:cxnSp>
        <p:nvCxnSpPr>
          <p:cNvPr id="367" name="Google Shape;367;p67"/>
          <p:cNvCxnSpPr/>
          <p:nvPr/>
        </p:nvCxnSpPr>
        <p:spPr>
          <a:xfrm>
            <a:off x="3458210" y="3193415"/>
            <a:ext cx="297180" cy="307975"/>
          </a:xfrm>
          <a:prstGeom prst="straightConnector1">
            <a:avLst/>
          </a:prstGeom>
          <a:noFill/>
          <a:ln w="28575" cap="flat" cmpd="sng">
            <a:solidFill>
              <a:schemeClr val="dk2"/>
            </a:solidFill>
            <a:prstDash val="solid"/>
            <a:round/>
            <a:headEnd type="none" w="med" len="med"/>
            <a:tailEnd type="none" w="med" len="med"/>
          </a:ln>
        </p:spPr>
      </p:cxnSp>
      <p:sp>
        <p:nvSpPr>
          <p:cNvPr id="368" name="Google Shape;368;p67"/>
          <p:cNvSpPr txBox="1"/>
          <p:nvPr/>
        </p:nvSpPr>
        <p:spPr>
          <a:xfrm>
            <a:off x="2840990" y="2711450"/>
            <a:ext cx="1801495" cy="481965"/>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latin typeface="Optima Regular" panose="02000503060000020004" charset="0"/>
                <a:cs typeface="Optima Regular" panose="02000503060000020004" charset="0"/>
              </a:rPr>
              <a:t>The length show how long the public art exist.</a:t>
            </a:r>
            <a:endParaRPr sz="1200">
              <a:latin typeface="Optima Regular" panose="02000503060000020004" charset="0"/>
              <a:cs typeface="Optima Regular" panose="02000503060000020004" charset="0"/>
            </a:endParaRPr>
          </a:p>
        </p:txBody>
      </p:sp>
      <p:cxnSp>
        <p:nvCxnSpPr>
          <p:cNvPr id="369" name="Google Shape;369;p67"/>
          <p:cNvCxnSpPr/>
          <p:nvPr/>
        </p:nvCxnSpPr>
        <p:spPr>
          <a:xfrm rot="10800000" flipH="1">
            <a:off x="6457700" y="2843500"/>
            <a:ext cx="917700" cy="985800"/>
          </a:xfrm>
          <a:prstGeom prst="straightConnector1">
            <a:avLst/>
          </a:prstGeom>
          <a:noFill/>
          <a:ln w="28575" cap="flat" cmpd="sng">
            <a:solidFill>
              <a:schemeClr val="dk2"/>
            </a:solidFill>
            <a:prstDash val="solid"/>
            <a:round/>
            <a:headEnd type="none" w="med" len="med"/>
            <a:tailEnd type="none" w="med" len="med"/>
          </a:ln>
        </p:spPr>
      </p:cxnSp>
      <p:sp>
        <p:nvSpPr>
          <p:cNvPr id="370" name="Google Shape;370;p67"/>
          <p:cNvSpPr txBox="1"/>
          <p:nvPr/>
        </p:nvSpPr>
        <p:spPr>
          <a:xfrm>
            <a:off x="6675755" y="2041525"/>
            <a:ext cx="1869440" cy="839470"/>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latin typeface="Optima Regular" panose="02000503060000020004" charset="0"/>
                <a:cs typeface="Optima Regular" panose="02000503060000020004" charset="0"/>
              </a:rPr>
              <a:t>The number of columns shows how many public art of different centuries in city center</a:t>
            </a:r>
            <a:endParaRPr sz="1200">
              <a:latin typeface="Optima Regular" panose="02000503060000020004" charset="0"/>
              <a:cs typeface="Optima Regular" panose="02000503060000020004" charset="0"/>
            </a:endParaRPr>
          </a:p>
        </p:txBody>
      </p:sp>
      <p:cxnSp>
        <p:nvCxnSpPr>
          <p:cNvPr id="371" name="Google Shape;371;p67"/>
          <p:cNvCxnSpPr/>
          <p:nvPr/>
        </p:nvCxnSpPr>
        <p:spPr>
          <a:xfrm rot="10800000" flipH="1">
            <a:off x="5732625" y="3874550"/>
            <a:ext cx="1586100" cy="11400"/>
          </a:xfrm>
          <a:prstGeom prst="straightConnector1">
            <a:avLst/>
          </a:prstGeom>
          <a:noFill/>
          <a:ln w="28575" cap="flat" cmpd="sng">
            <a:solidFill>
              <a:schemeClr val="dk2"/>
            </a:solidFill>
            <a:prstDash val="solid"/>
            <a:round/>
            <a:headEnd type="none" w="med" len="med"/>
            <a:tailEnd type="none" w="med" len="med"/>
          </a:ln>
        </p:spPr>
      </p:cxnSp>
      <p:sp>
        <p:nvSpPr>
          <p:cNvPr id="2" name="Google Shape;368;p67"/>
          <p:cNvSpPr txBox="1"/>
          <p:nvPr/>
        </p:nvSpPr>
        <p:spPr>
          <a:xfrm>
            <a:off x="2840990" y="1364615"/>
            <a:ext cx="1999615" cy="481330"/>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1200">
                <a:latin typeface="Optima Regular" panose="02000503060000020004" charset="0"/>
                <a:cs typeface="Optima Regular" panose="02000503060000020004" charset="0"/>
              </a:rPr>
              <a:t>The dots shows the location of each public art</a:t>
            </a:r>
            <a:r>
              <a:rPr lang="zh-CN" sz="1200">
                <a:latin typeface="Optima Regular" panose="02000503060000020004" charset="0"/>
                <a:cs typeface="Optima Regular" panose="02000503060000020004" charset="0"/>
              </a:rPr>
              <a:t>. </a:t>
            </a:r>
            <a:endParaRPr sz="1200">
              <a:latin typeface="Optima Regular" panose="02000503060000020004" charset="0"/>
              <a:cs typeface="Optima Regular" panose="02000503060000020004" charset="0"/>
            </a:endParaRPr>
          </a:p>
        </p:txBody>
      </p:sp>
      <p:cxnSp>
        <p:nvCxnSpPr>
          <p:cNvPr id="3" name="Google Shape;367;p67"/>
          <p:cNvCxnSpPr/>
          <p:nvPr/>
        </p:nvCxnSpPr>
        <p:spPr>
          <a:xfrm>
            <a:off x="4739640" y="1739900"/>
            <a:ext cx="614045" cy="186055"/>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75" name="Shape 375"/>
        <p:cNvGrpSpPr/>
        <p:nvPr/>
      </p:nvGrpSpPr>
      <p:grpSpPr>
        <a:xfrm>
          <a:off x="0" y="0"/>
          <a:ext cx="0" cy="0"/>
          <a:chOff x="0" y="0"/>
          <a:chExt cx="0" cy="0"/>
        </a:xfrm>
      </p:grpSpPr>
      <p:pic>
        <p:nvPicPr>
          <p:cNvPr id="376" name="Google Shape;376;p68"/>
          <p:cNvPicPr preferRelativeResize="0"/>
          <p:nvPr/>
        </p:nvPicPr>
        <p:blipFill>
          <a:blip r:embed="rId1"/>
          <a:stretch>
            <a:fillRect/>
          </a:stretch>
        </p:blipFill>
        <p:spPr>
          <a:xfrm>
            <a:off x="0" y="1250"/>
            <a:ext cx="9144001" cy="5140980"/>
          </a:xfrm>
          <a:prstGeom prst="rect">
            <a:avLst/>
          </a:prstGeom>
          <a:noFill/>
          <a:ln>
            <a:noFill/>
          </a:ln>
        </p:spPr>
      </p:pic>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sz="2200">
                <a:solidFill>
                  <a:srgbClr val="666666"/>
                </a:solidFill>
                <a:latin typeface="Optima Regular" panose="02000503060000020004" charset="0"/>
                <a:cs typeface="Optima Regular" panose="02000503060000020004" charset="0"/>
              </a:rPr>
              <a:t>Physical map —— </a:t>
            </a:r>
            <a:r>
              <a:rPr lang="en-US" altLang="zh-CN" sz="2200">
                <a:solidFill>
                  <a:srgbClr val="666666"/>
                </a:solidFill>
                <a:latin typeface="Optima Regular" panose="02000503060000020004" charset="0"/>
                <a:cs typeface="Optima Regular" panose="02000503060000020004" charset="0"/>
              </a:rPr>
              <a:t>detail imformation</a:t>
            </a:r>
            <a:endParaRPr lang="en-US" altLang="zh-CN" sz="2200">
              <a:solidFill>
                <a:srgbClr val="666666"/>
              </a:solidFill>
              <a:latin typeface="Optima Regular" panose="02000503060000020004" charset="0"/>
              <a:cs typeface="Optima Regular" panose="02000503060000020004" charset="0"/>
            </a:endParaRPr>
          </a:p>
        </p:txBody>
      </p:sp>
      <p:sp>
        <p:nvSpPr>
          <p:cNvPr id="378" name="Google Shape;378;p68"/>
          <p:cNvSpPr txBox="1"/>
          <p:nvPr/>
        </p:nvSpPr>
        <p:spPr>
          <a:xfrm>
            <a:off x="2501450" y="1035555"/>
            <a:ext cx="2431200" cy="8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Space distribution in Edinburgh</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Heat map</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379" name="Google Shape;379;p68"/>
          <p:cNvSpPr txBox="1"/>
          <p:nvPr/>
        </p:nvSpPr>
        <p:spPr>
          <a:xfrm>
            <a:off x="5129310" y="502780"/>
            <a:ext cx="2109600" cy="11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Time distribution</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Before 1800： 1.3%</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1800-1900： 30.3%</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1900-2000：40.1%</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After 2000: 28.3%</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380" name="Google Shape;380;p68"/>
          <p:cNvSpPr txBox="1"/>
          <p:nvPr/>
        </p:nvSpPr>
        <p:spPr>
          <a:xfrm>
            <a:off x="2501265" y="4430395"/>
            <a:ext cx="3172460" cy="2819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We focused on the art in the City Center as they are mostly in this area</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1" name="Google Shape;380;p68"/>
          <p:cNvSpPr txBox="1"/>
          <p:nvPr/>
        </p:nvSpPr>
        <p:spPr>
          <a:xfrm>
            <a:off x="6830060" y="3347720"/>
            <a:ext cx="2179320" cy="29273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a:latin typeface="Optima Regular" panose="02000503060000020004" charset="0"/>
                <a:cs typeface="Optima Regular" panose="02000503060000020004" charset="0"/>
              </a:rPr>
              <a:t>L</a:t>
            </a:r>
            <a:r>
              <a:rPr lang="zh-CN">
                <a:latin typeface="Optima Regular" panose="02000503060000020004" charset="0"/>
                <a:cs typeface="Optima Regular" panose="02000503060000020004" charset="0"/>
              </a:rPr>
              <a:t>egend</a:t>
            </a:r>
            <a:endParaRPr lang="zh-CN">
              <a:latin typeface="Optima Regular" panose="02000503060000020004" charset="0"/>
              <a:cs typeface="Optima Regular" panose="020005030600000200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137912" y="880925"/>
            <a:ext cx="6120300" cy="2236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rPr>
              <a:t>Timeline.js</a:t>
            </a:r>
            <a:endParaRPr sz="1600">
              <a:solidFill>
                <a:srgbClr val="434343"/>
              </a:solidFill>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390" name="Google Shape;390;p69"/>
          <p:cNvPicPr preferRelativeResize="0"/>
          <p:nvPr/>
        </p:nvPicPr>
        <p:blipFill>
          <a:blip r:embed="rId1"/>
          <a:stretch>
            <a:fillRect/>
          </a:stretch>
        </p:blipFill>
        <p:spPr>
          <a:xfrm>
            <a:off x="422700" y="1282650"/>
            <a:ext cx="6298749" cy="3504176"/>
          </a:xfrm>
          <a:prstGeom prst="rect">
            <a:avLst/>
          </a:prstGeom>
          <a:noFill/>
          <a:ln>
            <a:noFill/>
          </a:ln>
        </p:spPr>
      </p:pic>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pic>
        <p:nvPicPr>
          <p:cNvPr id="801" name="Google Shape;80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PicPr preferRelativeResize="0"/>
          <p:nvPr/>
        </p:nvPicPr>
        <p:blipFill rotWithShape="1">
          <a:blip r:embed="rId1"/>
          <a:srcRect l="-65846" t="14886" r="13139" b="-776"/>
          <a:stretch>
            <a:fillRect/>
          </a:stretch>
        </p:blipFill>
        <p:spPr>
          <a:xfrm flipH="1">
            <a:off x="-661098" y="257175"/>
            <a:ext cx="9144000" cy="5143500"/>
          </a:xfrm>
          <a:prstGeom prst="rect">
            <a:avLst/>
          </a:prstGeom>
          <a:noFill/>
          <a:ln>
            <a:noFill/>
          </a:ln>
        </p:spPr>
      </p:pic>
      <p:sp>
        <p:nvSpPr>
          <p:cNvPr id="817" name="Google Shape;817;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5400000">
            <a:off x="7316031" y="149994"/>
            <a:ext cx="176406" cy="408543"/>
          </a:xfrm>
          <a:prstGeom prst="roundRect">
            <a:avLst>
              <a:gd name="adj" fmla="val 50000"/>
            </a:avLst>
          </a:pr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8" name="Google Shape;818;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7305030" y="285841"/>
            <a:ext cx="1178054" cy="1154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700">
                <a:solidFill>
                  <a:schemeClr val="accent3"/>
                </a:solidFill>
                <a:latin typeface="Raleway"/>
                <a:ea typeface="Raleway"/>
                <a:cs typeface="Raleway"/>
                <a:sym typeface="Raleway"/>
              </a:rPr>
              <a:t>Create beautiful</a:t>
            </a:r>
            <a:endParaRPr sz="500"/>
          </a:p>
        </p:txBody>
      </p:sp>
      <p:sp>
        <p:nvSpPr>
          <p:cNvPr id="819" name="Google Shape;819;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8623872" y="257175"/>
            <a:ext cx="189670" cy="186945"/>
          </a:xfrm>
          <a:custGeom>
            <a:avLst/>
            <a:gdLst/>
            <a:ahLst/>
            <a:cxnLst/>
            <a:rect l="l" t="t" r="r" b="b"/>
            <a:pathLst>
              <a:path w="21600" h="21600" extrusionOk="0">
                <a:moveTo>
                  <a:pt x="19913" y="21600"/>
                </a:moveTo>
                <a:cubicBezTo>
                  <a:pt x="19238" y="21600"/>
                  <a:pt x="18900" y="21257"/>
                  <a:pt x="18563" y="20914"/>
                </a:cubicBezTo>
                <a:cubicBezTo>
                  <a:pt x="14175" y="16457"/>
                  <a:pt x="14175" y="16457"/>
                  <a:pt x="14175" y="16457"/>
                </a:cubicBezTo>
                <a:cubicBezTo>
                  <a:pt x="12825" y="17486"/>
                  <a:pt x="11138" y="18171"/>
                  <a:pt x="9112" y="18171"/>
                </a:cubicBezTo>
                <a:cubicBezTo>
                  <a:pt x="4050" y="18171"/>
                  <a:pt x="0" y="14057"/>
                  <a:pt x="0" y="8914"/>
                </a:cubicBezTo>
                <a:cubicBezTo>
                  <a:pt x="0" y="4114"/>
                  <a:pt x="4050" y="0"/>
                  <a:pt x="9112" y="0"/>
                </a:cubicBezTo>
                <a:cubicBezTo>
                  <a:pt x="14175" y="0"/>
                  <a:pt x="18225" y="4114"/>
                  <a:pt x="18225" y="8914"/>
                </a:cubicBezTo>
                <a:cubicBezTo>
                  <a:pt x="18225" y="10971"/>
                  <a:pt x="17550" y="12686"/>
                  <a:pt x="16538" y="14057"/>
                </a:cubicBezTo>
                <a:cubicBezTo>
                  <a:pt x="20925" y="18514"/>
                  <a:pt x="20925" y="18514"/>
                  <a:pt x="20925" y="18514"/>
                </a:cubicBezTo>
                <a:cubicBezTo>
                  <a:pt x="21263" y="18857"/>
                  <a:pt x="21600" y="19543"/>
                  <a:pt x="21600" y="19886"/>
                </a:cubicBezTo>
                <a:cubicBezTo>
                  <a:pt x="21600" y="20914"/>
                  <a:pt x="20588" y="21600"/>
                  <a:pt x="19913" y="21600"/>
                </a:cubicBezTo>
                <a:close/>
                <a:moveTo>
                  <a:pt x="9112" y="3086"/>
                </a:moveTo>
                <a:cubicBezTo>
                  <a:pt x="6075" y="3086"/>
                  <a:pt x="3375" y="5829"/>
                  <a:pt x="3375" y="8914"/>
                </a:cubicBezTo>
                <a:cubicBezTo>
                  <a:pt x="3375" y="12343"/>
                  <a:pt x="6075" y="14743"/>
                  <a:pt x="9112" y="14743"/>
                </a:cubicBezTo>
                <a:cubicBezTo>
                  <a:pt x="12488" y="14743"/>
                  <a:pt x="14850" y="12343"/>
                  <a:pt x="14850" y="8914"/>
                </a:cubicBezTo>
                <a:cubicBezTo>
                  <a:pt x="14850" y="5829"/>
                  <a:pt x="12488" y="3086"/>
                  <a:pt x="9112" y="3086"/>
                </a:cubicBezTo>
                <a:close/>
              </a:path>
            </a:pathLst>
          </a:custGeom>
          <a:solidFill>
            <a:schemeClr val="dk2"/>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 name="图片 0" descr="截屏2020-12-04 16.30.21"/>
          <p:cNvPicPr>
            <a:picLocks noChangeAspect="1"/>
          </p:cNvPicPr>
          <p:nvPr/>
        </p:nvPicPr>
        <p:blipFill>
          <a:blip r:embed="rId2"/>
          <a:stretch>
            <a:fillRect/>
          </a:stretch>
        </p:blipFill>
        <p:spPr>
          <a:xfrm>
            <a:off x="363220" y="431165"/>
            <a:ext cx="4034790" cy="4531360"/>
          </a:xfrm>
          <a:prstGeom prst="rect">
            <a:avLst/>
          </a:prstGeom>
        </p:spPr>
      </p:pic>
      <p:sp>
        <p:nvSpPr>
          <p:cNvPr id="820" name="Google Shape;820;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63220" y="401320"/>
            <a:ext cx="3518535" cy="3568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ltLang="zh-CN" sz="2200">
                <a:solidFill>
                  <a:schemeClr val="accent4"/>
                </a:solidFill>
                <a:latin typeface="Optima Regular" panose="02000503060000020004" charset="0"/>
                <a:ea typeface="Raleway"/>
                <a:cs typeface="Optima Regular" panose="02000503060000020004" charset="0"/>
                <a:sym typeface="Raleway"/>
              </a:rPr>
              <a:t>Reflection - Future work</a:t>
            </a:r>
            <a:endParaRPr lang="en-US" altLang="zh-CN" sz="2200">
              <a:solidFill>
                <a:schemeClr val="accent4"/>
              </a:solidFill>
              <a:latin typeface="Optima Regular" panose="02000503060000020004" charset="0"/>
              <a:ea typeface="Raleway"/>
              <a:cs typeface="Optima Regular" panose="02000503060000020004" charset="0"/>
              <a:sym typeface="Raleway"/>
            </a:endParaRPr>
          </a:p>
        </p:txBody>
      </p:sp>
      <p:grpSp>
        <p:nvGrpSpPr>
          <p:cNvPr id="5" name="组合 4"/>
          <p:cNvGrpSpPr/>
          <p:nvPr/>
        </p:nvGrpSpPr>
        <p:grpSpPr>
          <a:xfrm>
            <a:off x="358140" y="1091565"/>
            <a:ext cx="5271770" cy="1735455"/>
            <a:chOff x="1469" y="1801"/>
            <a:chExt cx="8302" cy="2733"/>
          </a:xfrm>
        </p:grpSpPr>
        <p:sp>
          <p:nvSpPr>
            <p:cNvPr id="802" name="Google Shape;802;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1469" y="1801"/>
              <a:ext cx="8085" cy="2020"/>
            </a:xfrm>
            <a:custGeom>
              <a:avLst/>
              <a:gdLst/>
              <a:ahLst/>
              <a:cxnLst/>
              <a:rect l="l" t="t" r="r" b="b"/>
              <a:pathLst>
                <a:path w="4554637" h="1668997" extrusionOk="0">
                  <a:moveTo>
                    <a:pt x="337772" y="0"/>
                  </a:moveTo>
                  <a:lnTo>
                    <a:pt x="3596292" y="0"/>
                  </a:lnTo>
                  <a:cubicBezTo>
                    <a:pt x="3736201" y="0"/>
                    <a:pt x="3856244" y="85065"/>
                    <a:pt x="3907520" y="206296"/>
                  </a:cubicBezTo>
                  <a:lnTo>
                    <a:pt x="3932416" y="329609"/>
                  </a:lnTo>
                  <a:lnTo>
                    <a:pt x="4554637" y="318715"/>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04" name="Google Shape;804;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2748" y="2218"/>
              <a:ext cx="468" cy="431"/>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flipH="1">
              <a:off x="2861" y="1967"/>
              <a:ext cx="355" cy="25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000" b="1">
                  <a:solidFill>
                    <a:schemeClr val="accent1"/>
                  </a:solidFill>
                  <a:latin typeface="Raleway"/>
                  <a:ea typeface="Raleway"/>
                  <a:cs typeface="Raleway"/>
                  <a:sym typeface="Raleway"/>
                </a:rPr>
                <a:t> </a:t>
              </a:r>
              <a:r>
                <a:rPr lang="en-US" altLang="zh-CN" b="1">
                  <a:solidFill>
                    <a:schemeClr val="accent1"/>
                  </a:solidFill>
                  <a:latin typeface="Raleway"/>
                  <a:ea typeface="Raleway"/>
                  <a:cs typeface="Raleway"/>
                  <a:sym typeface="Raleway"/>
                </a:rPr>
                <a:t>1.</a:t>
              </a:r>
              <a:endParaRPr lang="en-US" altLang="zh-CN" b="1">
                <a:solidFill>
                  <a:schemeClr val="accent1"/>
                </a:solidFill>
                <a:latin typeface="Raleway"/>
                <a:ea typeface="Raleway"/>
                <a:cs typeface="Raleway"/>
                <a:sym typeface="Raleway"/>
              </a:endParaRPr>
            </a:p>
          </p:txBody>
        </p:sp>
        <p:sp>
          <p:nvSpPr>
            <p:cNvPr id="806" name="Google Shape;80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331" y="1967"/>
              <a:ext cx="6440" cy="256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a:latin typeface="Optima Regular" panose="02000503060000020004" charset="0"/>
                  <a:cs typeface="Optima Regular" panose="02000503060000020004" charset="0"/>
                </a:rPr>
                <a:t>Considering the cardboard size limitation, we only show the public art time map of the city center in detail. In the future, we can extend it to the entire Edinburgh area.</a:t>
              </a:r>
              <a:endParaRPr lang="en-US">
                <a:latin typeface="Optima Regular" panose="02000503060000020004" charset="0"/>
                <a:cs typeface="Optima Regular" panose="02000503060000020004" charset="0"/>
              </a:endParaRPr>
            </a:p>
          </p:txBody>
        </p:sp>
      </p:grpSp>
      <p:grpSp>
        <p:nvGrpSpPr>
          <p:cNvPr id="3" name="组合 2"/>
          <p:cNvGrpSpPr/>
          <p:nvPr/>
        </p:nvGrpSpPr>
        <p:grpSpPr>
          <a:xfrm>
            <a:off x="1467485" y="2490470"/>
            <a:ext cx="5984875" cy="939800"/>
            <a:chOff x="8492" y="3965"/>
            <a:chExt cx="7303" cy="1990"/>
          </a:xfrm>
        </p:grpSpPr>
        <p:sp>
          <p:nvSpPr>
            <p:cNvPr id="807" name="Google Shape;807;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8492" y="3965"/>
              <a:ext cx="7303" cy="1990"/>
            </a:xfrm>
            <a:custGeom>
              <a:avLst/>
              <a:gdLst/>
              <a:ahLst/>
              <a:cxnLst/>
              <a:rect l="l" t="t" r="r" b="b"/>
              <a:pathLst>
                <a:path w="4704788" h="1668997" extrusionOk="0">
                  <a:moveTo>
                    <a:pt x="337772" y="0"/>
                  </a:moveTo>
                  <a:lnTo>
                    <a:pt x="3596292" y="0"/>
                  </a:lnTo>
                  <a:cubicBezTo>
                    <a:pt x="3736201" y="0"/>
                    <a:pt x="3856244" y="85065"/>
                    <a:pt x="3907520" y="206296"/>
                  </a:cubicBezTo>
                  <a:lnTo>
                    <a:pt x="3932416" y="329609"/>
                  </a:lnTo>
                  <a:lnTo>
                    <a:pt x="4704788" y="719117"/>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5" name="Google Shape;815;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9929" y="4668"/>
              <a:ext cx="292" cy="583"/>
            </a:xfrm>
            <a:custGeom>
              <a:avLst/>
              <a:gdLst/>
              <a:ahLst/>
              <a:cxnLst/>
              <a:rect l="l" t="t" r="r" b="b"/>
              <a:pathLst>
                <a:path w="21508" h="21600" extrusionOk="0">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accent6"/>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 name="组合 5"/>
          <p:cNvGrpSpPr/>
          <p:nvPr/>
        </p:nvGrpSpPr>
        <p:grpSpPr>
          <a:xfrm>
            <a:off x="2389505" y="3730625"/>
            <a:ext cx="5928360" cy="1078865"/>
            <a:chOff x="8617" y="6094"/>
            <a:chExt cx="4567" cy="1501"/>
          </a:xfrm>
        </p:grpSpPr>
        <p:sp>
          <p:nvSpPr>
            <p:cNvPr id="811" name="Google Shape;81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8617" y="6094"/>
              <a:ext cx="4567" cy="1501"/>
            </a:xfrm>
            <a:custGeom>
              <a:avLst/>
              <a:gdLst/>
              <a:ahLst/>
              <a:cxnLst/>
              <a:rect l="l" t="t" r="r" b="b"/>
              <a:pathLst>
                <a:path w="5080165" h="1668997" extrusionOk="0">
                  <a:moveTo>
                    <a:pt x="337772" y="0"/>
                  </a:moveTo>
                  <a:lnTo>
                    <a:pt x="3596292" y="0"/>
                  </a:lnTo>
                  <a:cubicBezTo>
                    <a:pt x="3736201" y="0"/>
                    <a:pt x="3856244" y="85065"/>
                    <a:pt x="3907520" y="206296"/>
                  </a:cubicBezTo>
                  <a:lnTo>
                    <a:pt x="3932416" y="329609"/>
                  </a:lnTo>
                  <a:lnTo>
                    <a:pt x="5080165" y="1219620"/>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rgbClr val="6D83A0"/>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6" name="Google Shape;81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9766" y="6512"/>
              <a:ext cx="224" cy="456"/>
            </a:xfrm>
            <a:custGeom>
              <a:avLst/>
              <a:gdLst/>
              <a:ahLst/>
              <a:cxnLst/>
              <a:rect l="l" t="t" r="r" b="b"/>
              <a:pathLst>
                <a:path w="21600" h="21600" extrusionOk="0">
                  <a:moveTo>
                    <a:pt x="21600" y="17212"/>
                  </a:moveTo>
                  <a:cubicBezTo>
                    <a:pt x="21600" y="17887"/>
                    <a:pt x="21319" y="18562"/>
                    <a:pt x="21039" y="18562"/>
                  </a:cubicBezTo>
                  <a:cubicBezTo>
                    <a:pt x="16551" y="21262"/>
                    <a:pt x="16551" y="21262"/>
                    <a:pt x="16551" y="21262"/>
                  </a:cubicBezTo>
                  <a:cubicBezTo>
                    <a:pt x="16270" y="21600"/>
                    <a:pt x="16270" y="21600"/>
                    <a:pt x="15990" y="21600"/>
                  </a:cubicBezTo>
                  <a:cubicBezTo>
                    <a:pt x="15709" y="21600"/>
                    <a:pt x="15429" y="21600"/>
                    <a:pt x="15429" y="21262"/>
                  </a:cubicBezTo>
                  <a:cubicBezTo>
                    <a:pt x="10940" y="18562"/>
                    <a:pt x="10940" y="18562"/>
                    <a:pt x="10940" y="18562"/>
                  </a:cubicBezTo>
                  <a:cubicBezTo>
                    <a:pt x="10940" y="18562"/>
                    <a:pt x="10940" y="18562"/>
                    <a:pt x="10940" y="18562"/>
                  </a:cubicBezTo>
                  <a:cubicBezTo>
                    <a:pt x="10940" y="18562"/>
                    <a:pt x="10660" y="18562"/>
                    <a:pt x="10660" y="18562"/>
                  </a:cubicBezTo>
                  <a:cubicBezTo>
                    <a:pt x="6171" y="21262"/>
                    <a:pt x="6171" y="21262"/>
                    <a:pt x="6171" y="21262"/>
                  </a:cubicBezTo>
                  <a:cubicBezTo>
                    <a:pt x="6171" y="21600"/>
                    <a:pt x="5891" y="21600"/>
                    <a:pt x="5610" y="21600"/>
                  </a:cubicBezTo>
                  <a:cubicBezTo>
                    <a:pt x="5610" y="21600"/>
                    <a:pt x="5330" y="21600"/>
                    <a:pt x="5049" y="21262"/>
                  </a:cubicBezTo>
                  <a:cubicBezTo>
                    <a:pt x="561" y="18562"/>
                    <a:pt x="561" y="18562"/>
                    <a:pt x="561" y="18562"/>
                  </a:cubicBezTo>
                  <a:cubicBezTo>
                    <a:pt x="281" y="18562"/>
                    <a:pt x="0" y="17887"/>
                    <a:pt x="0" y="17212"/>
                  </a:cubicBezTo>
                  <a:cubicBezTo>
                    <a:pt x="0" y="12487"/>
                    <a:pt x="0" y="12487"/>
                    <a:pt x="0" y="12487"/>
                  </a:cubicBezTo>
                  <a:cubicBezTo>
                    <a:pt x="0" y="11812"/>
                    <a:pt x="281" y="11137"/>
                    <a:pt x="842" y="10800"/>
                  </a:cubicBezTo>
                  <a:cubicBezTo>
                    <a:pt x="5049" y="8775"/>
                    <a:pt x="5049" y="8775"/>
                    <a:pt x="5049" y="8775"/>
                  </a:cubicBezTo>
                  <a:cubicBezTo>
                    <a:pt x="5049" y="3713"/>
                    <a:pt x="5049" y="3713"/>
                    <a:pt x="5049" y="3713"/>
                  </a:cubicBezTo>
                  <a:cubicBezTo>
                    <a:pt x="5049" y="3375"/>
                    <a:pt x="5330" y="2700"/>
                    <a:pt x="5891" y="2363"/>
                  </a:cubicBezTo>
                  <a:cubicBezTo>
                    <a:pt x="10379" y="0"/>
                    <a:pt x="10379" y="0"/>
                    <a:pt x="10379" y="0"/>
                  </a:cubicBezTo>
                  <a:cubicBezTo>
                    <a:pt x="10379" y="0"/>
                    <a:pt x="10660" y="0"/>
                    <a:pt x="10940" y="0"/>
                  </a:cubicBezTo>
                  <a:cubicBezTo>
                    <a:pt x="10940" y="0"/>
                    <a:pt x="11221" y="0"/>
                    <a:pt x="11221" y="0"/>
                  </a:cubicBezTo>
                  <a:cubicBezTo>
                    <a:pt x="15709" y="2363"/>
                    <a:pt x="15709" y="2363"/>
                    <a:pt x="15709" y="2363"/>
                  </a:cubicBezTo>
                  <a:cubicBezTo>
                    <a:pt x="16270" y="2700"/>
                    <a:pt x="16551" y="3375"/>
                    <a:pt x="16551" y="3713"/>
                  </a:cubicBezTo>
                  <a:cubicBezTo>
                    <a:pt x="16551" y="8775"/>
                    <a:pt x="16551" y="8775"/>
                    <a:pt x="16551" y="8775"/>
                  </a:cubicBezTo>
                  <a:cubicBezTo>
                    <a:pt x="21039" y="10800"/>
                    <a:pt x="21039" y="10800"/>
                    <a:pt x="21039" y="10800"/>
                  </a:cubicBezTo>
                  <a:cubicBezTo>
                    <a:pt x="21319" y="11137"/>
                    <a:pt x="21600" y="11812"/>
                    <a:pt x="21600" y="12487"/>
                  </a:cubicBezTo>
                  <a:lnTo>
                    <a:pt x="21600" y="17212"/>
                  </a:lnTo>
                  <a:close/>
                  <a:moveTo>
                    <a:pt x="9818" y="12150"/>
                  </a:moveTo>
                  <a:cubicBezTo>
                    <a:pt x="5610" y="10125"/>
                    <a:pt x="5610" y="10125"/>
                    <a:pt x="5610" y="10125"/>
                  </a:cubicBezTo>
                  <a:cubicBezTo>
                    <a:pt x="1683" y="12150"/>
                    <a:pt x="1683" y="12150"/>
                    <a:pt x="1683" y="12150"/>
                  </a:cubicBezTo>
                  <a:cubicBezTo>
                    <a:pt x="5610" y="14175"/>
                    <a:pt x="5610" y="14175"/>
                    <a:pt x="5610" y="14175"/>
                  </a:cubicBezTo>
                  <a:lnTo>
                    <a:pt x="9818" y="12150"/>
                  </a:lnTo>
                  <a:close/>
                  <a:moveTo>
                    <a:pt x="10099" y="17212"/>
                  </a:moveTo>
                  <a:cubicBezTo>
                    <a:pt x="10099" y="13500"/>
                    <a:pt x="10099" y="13500"/>
                    <a:pt x="10099" y="13500"/>
                  </a:cubicBezTo>
                  <a:cubicBezTo>
                    <a:pt x="6452" y="15525"/>
                    <a:pt x="6452" y="15525"/>
                    <a:pt x="6452" y="15525"/>
                  </a:cubicBezTo>
                  <a:cubicBezTo>
                    <a:pt x="6452" y="19575"/>
                    <a:pt x="6452" y="19575"/>
                    <a:pt x="6452" y="19575"/>
                  </a:cubicBezTo>
                  <a:lnTo>
                    <a:pt x="10099" y="17212"/>
                  </a:lnTo>
                  <a:close/>
                  <a:moveTo>
                    <a:pt x="15148" y="3713"/>
                  </a:moveTo>
                  <a:cubicBezTo>
                    <a:pt x="10940" y="1688"/>
                    <a:pt x="10940" y="1688"/>
                    <a:pt x="10940" y="1688"/>
                  </a:cubicBezTo>
                  <a:cubicBezTo>
                    <a:pt x="6452" y="3713"/>
                    <a:pt x="6452" y="3713"/>
                    <a:pt x="6452" y="3713"/>
                  </a:cubicBezTo>
                  <a:cubicBezTo>
                    <a:pt x="10940" y="6075"/>
                    <a:pt x="10940" y="6075"/>
                    <a:pt x="10940" y="6075"/>
                  </a:cubicBezTo>
                  <a:lnTo>
                    <a:pt x="15148" y="3713"/>
                  </a:lnTo>
                  <a:close/>
                  <a:moveTo>
                    <a:pt x="15429" y="8775"/>
                  </a:moveTo>
                  <a:cubicBezTo>
                    <a:pt x="15429" y="5400"/>
                    <a:pt x="15429" y="5400"/>
                    <a:pt x="15429" y="5400"/>
                  </a:cubicBezTo>
                  <a:cubicBezTo>
                    <a:pt x="11501" y="7425"/>
                    <a:pt x="11501" y="7425"/>
                    <a:pt x="11501" y="7425"/>
                  </a:cubicBezTo>
                  <a:cubicBezTo>
                    <a:pt x="11501" y="10800"/>
                    <a:pt x="11501" y="10800"/>
                    <a:pt x="11501" y="10800"/>
                  </a:cubicBezTo>
                  <a:lnTo>
                    <a:pt x="15429" y="8775"/>
                  </a:lnTo>
                  <a:close/>
                  <a:moveTo>
                    <a:pt x="19917" y="12150"/>
                  </a:moveTo>
                  <a:cubicBezTo>
                    <a:pt x="15990" y="10125"/>
                    <a:pt x="15990" y="10125"/>
                    <a:pt x="15990" y="10125"/>
                  </a:cubicBezTo>
                  <a:cubicBezTo>
                    <a:pt x="11782" y="12150"/>
                    <a:pt x="11782" y="12150"/>
                    <a:pt x="11782" y="12150"/>
                  </a:cubicBezTo>
                  <a:cubicBezTo>
                    <a:pt x="15990" y="14175"/>
                    <a:pt x="15990" y="14175"/>
                    <a:pt x="15990" y="14175"/>
                  </a:cubicBezTo>
                  <a:lnTo>
                    <a:pt x="19917" y="12150"/>
                  </a:lnTo>
                  <a:close/>
                  <a:moveTo>
                    <a:pt x="20478" y="17212"/>
                  </a:moveTo>
                  <a:cubicBezTo>
                    <a:pt x="20478" y="13500"/>
                    <a:pt x="20478" y="13500"/>
                    <a:pt x="20478" y="13500"/>
                  </a:cubicBezTo>
                  <a:cubicBezTo>
                    <a:pt x="16551" y="15525"/>
                    <a:pt x="16551" y="15525"/>
                    <a:pt x="16551" y="15525"/>
                  </a:cubicBezTo>
                  <a:cubicBezTo>
                    <a:pt x="16551" y="19575"/>
                    <a:pt x="16551" y="19575"/>
                    <a:pt x="16551" y="19575"/>
                  </a:cubicBezTo>
                  <a:lnTo>
                    <a:pt x="20478" y="17212"/>
                  </a:lnTo>
                  <a:close/>
                </a:path>
              </a:pathLst>
            </a:custGeom>
            <a:solidFill>
              <a:schemeClr val="accent3"/>
            </a:solidFill>
            <a:ln>
              <a:noFill/>
            </a:ln>
          </p:spPr>
          <p:txBody>
            <a:bodyPr spcFirstLastPara="1" wrap="square" lIns="34275" tIns="34275" rIns="34275" bIns="34275" anchor="t"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 name="Google Shape;80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042920" y="2585085"/>
            <a:ext cx="4157345" cy="1104900"/>
          </a:xfrm>
          <a:prstGeom prst="rect">
            <a:avLst/>
          </a:prstGeom>
          <a:noFill/>
          <a:ln>
            <a:noFill/>
          </a:ln>
        </p:spPr>
        <p:txBody>
          <a:bodyPr spcFirstLastPara="1" wrap="square" lIns="0" tIns="0" rIns="0" bIns="0" anchor="t" anchorCtr="0">
            <a:noAutofit/>
          </a:bodyPr>
          <a:p>
            <a:pPr marL="0" marR="0" lvl="0" indent="0" algn="l" rtl="0">
              <a:lnSpc>
                <a:spcPct val="125000"/>
              </a:lnSpc>
              <a:spcBef>
                <a:spcPts val="0"/>
              </a:spcBef>
              <a:spcAft>
                <a:spcPts val="0"/>
              </a:spcAft>
              <a:buNone/>
            </a:pPr>
            <a:r>
              <a:rPr lang="en-US">
                <a:latin typeface="Optima Regular" panose="02000503060000020004" charset="0"/>
                <a:cs typeface="Optima Regular" panose="02000503060000020004" charset="0"/>
              </a:rPr>
              <a:t>We just make the prototype to link the screen to our physical map. We hope to do further work to make it  become a reality. </a:t>
            </a:r>
            <a:endParaRPr lang="en-US">
              <a:latin typeface="Optima Regular" panose="02000503060000020004" charset="0"/>
              <a:cs typeface="Optima Regular" panose="02000503060000020004" charset="0"/>
            </a:endParaRPr>
          </a:p>
        </p:txBody>
      </p:sp>
      <p:sp>
        <p:nvSpPr>
          <p:cNvPr id="8" name="文本框 7"/>
          <p:cNvSpPr txBox="1"/>
          <p:nvPr/>
        </p:nvSpPr>
        <p:spPr>
          <a:xfrm>
            <a:off x="4398010" y="3901440"/>
            <a:ext cx="3459480" cy="737235"/>
          </a:xfrm>
          <a:prstGeom prst="rect">
            <a:avLst/>
          </a:prstGeom>
          <a:noFill/>
        </p:spPr>
        <p:txBody>
          <a:bodyPr wrap="square" rtlCol="0">
            <a:spAutoFit/>
          </a:bodyPr>
          <a:p>
            <a:r>
              <a:rPr lang="en-US" altLang="zh-CN"/>
              <a:t>There are </a:t>
            </a:r>
            <a:r>
              <a:rPr lang="zh-CN" altLang="en-US"/>
              <a:t>still miss some data for the existing year of the public arts </a:t>
            </a:r>
            <a:r>
              <a:rPr lang="en-US" altLang="zh-CN"/>
              <a:t>in the data set, </a:t>
            </a:r>
            <a:r>
              <a:rPr lang="zh-CN" altLang="en-US"/>
              <a:t>which need further exploring</a:t>
            </a:r>
            <a:r>
              <a:rPr lang="en-US" altLang="zh-CN"/>
              <a:t>.</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pic>
        <p:nvPicPr>
          <p:cNvPr id="801" name="Google Shape;80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PicPr preferRelativeResize="0"/>
          <p:nvPr/>
        </p:nvPicPr>
        <p:blipFill rotWithShape="1">
          <a:blip r:embed="rId1"/>
          <a:srcRect l="-65846" t="14886" r="13139" b="-776"/>
          <a:stretch>
            <a:fillRect/>
          </a:stretch>
        </p:blipFill>
        <p:spPr>
          <a:xfrm flipH="1">
            <a:off x="-661098" y="257175"/>
            <a:ext cx="9144000" cy="5143500"/>
          </a:xfrm>
          <a:prstGeom prst="rect">
            <a:avLst/>
          </a:prstGeom>
          <a:noFill/>
          <a:ln>
            <a:noFill/>
          </a:ln>
        </p:spPr>
      </p:pic>
      <p:pic>
        <p:nvPicPr>
          <p:cNvPr id="1" name="图片 0" descr="截屏2020-12-04 16.30.21"/>
          <p:cNvPicPr>
            <a:picLocks noChangeAspect="1"/>
          </p:cNvPicPr>
          <p:nvPr/>
        </p:nvPicPr>
        <p:blipFill>
          <a:blip r:embed="rId2"/>
          <a:stretch>
            <a:fillRect/>
          </a:stretch>
        </p:blipFill>
        <p:spPr>
          <a:xfrm>
            <a:off x="363220" y="431165"/>
            <a:ext cx="4034790" cy="4531360"/>
          </a:xfrm>
          <a:prstGeom prst="rect">
            <a:avLst/>
          </a:prstGeom>
        </p:spPr>
      </p:pic>
      <p:sp>
        <p:nvSpPr>
          <p:cNvPr id="820" name="Google Shape;820;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2634615" y="2272665"/>
            <a:ext cx="4774565" cy="8477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ltLang="zh-CN" sz="3200">
                <a:solidFill>
                  <a:schemeClr val="accent4"/>
                </a:solidFill>
                <a:latin typeface="Optima Regular" panose="02000503060000020004" charset="0"/>
                <a:ea typeface="Raleway"/>
                <a:cs typeface="Optima Regular" panose="02000503060000020004" charset="0"/>
                <a:sym typeface="Raleway"/>
              </a:rPr>
              <a:t>Thank you for listening</a:t>
            </a:r>
            <a:endParaRPr lang="en-US" altLang="zh-CN" sz="3200">
              <a:solidFill>
                <a:schemeClr val="accent4"/>
              </a:solidFill>
              <a:latin typeface="Optima Regular" panose="02000503060000020004" charset="0"/>
              <a:ea typeface="Raleway"/>
              <a:cs typeface="Optima Regular" panose="02000503060000020004" charset="0"/>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grpSp>
        <p:nvGrpSpPr>
          <p:cNvPr id="179" name="Google Shape;17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GrpSpPr/>
          <p:nvPr/>
        </p:nvGrpSpPr>
        <p:grpSpPr>
          <a:xfrm>
            <a:off x="4079875" y="2649220"/>
            <a:ext cx="1083310" cy="853440"/>
            <a:chOff x="4273552" y="2559050"/>
            <a:chExt cx="3398839" cy="2968625"/>
          </a:xfrm>
        </p:grpSpPr>
        <p:sp>
          <p:nvSpPr>
            <p:cNvPr id="180" name="Google Shape;180;p56"/>
            <p:cNvSpPr/>
            <p:nvPr/>
          </p:nvSpPr>
          <p:spPr>
            <a:xfrm>
              <a:off x="4273552" y="2559050"/>
              <a:ext cx="3398838" cy="2968625"/>
            </a:xfrm>
            <a:custGeom>
              <a:avLst/>
              <a:gdLst/>
              <a:ahLst/>
              <a:cxnLst/>
              <a:rect l="l" t="t" r="r" b="b"/>
              <a:pathLst>
                <a:path w="1272" h="1111" extrusionOk="0">
                  <a:moveTo>
                    <a:pt x="1199" y="585"/>
                  </a:moveTo>
                  <a:cubicBezTo>
                    <a:pt x="1249" y="533"/>
                    <a:pt x="1263" y="446"/>
                    <a:pt x="1228" y="365"/>
                  </a:cubicBezTo>
                  <a:cubicBezTo>
                    <a:pt x="1197" y="291"/>
                    <a:pt x="1135" y="243"/>
                    <a:pt x="1070" y="234"/>
                  </a:cubicBezTo>
                  <a:cubicBezTo>
                    <a:pt x="1083" y="144"/>
                    <a:pt x="985" y="49"/>
                    <a:pt x="845" y="20"/>
                  </a:cubicBezTo>
                  <a:cubicBezTo>
                    <a:pt x="749" y="0"/>
                    <a:pt x="657" y="17"/>
                    <a:pt x="603" y="59"/>
                  </a:cubicBezTo>
                  <a:cubicBezTo>
                    <a:pt x="563" y="37"/>
                    <a:pt x="515" y="31"/>
                    <a:pt x="469" y="46"/>
                  </a:cubicBezTo>
                  <a:cubicBezTo>
                    <a:pt x="432" y="58"/>
                    <a:pt x="401" y="82"/>
                    <a:pt x="381" y="111"/>
                  </a:cubicBezTo>
                  <a:cubicBezTo>
                    <a:pt x="323" y="99"/>
                    <a:pt x="255" y="116"/>
                    <a:pt x="198" y="161"/>
                  </a:cubicBezTo>
                  <a:cubicBezTo>
                    <a:pt x="144" y="203"/>
                    <a:pt x="113" y="261"/>
                    <a:pt x="108" y="317"/>
                  </a:cubicBezTo>
                  <a:cubicBezTo>
                    <a:pt x="54" y="331"/>
                    <a:pt x="12" y="375"/>
                    <a:pt x="5" y="433"/>
                  </a:cubicBezTo>
                  <a:cubicBezTo>
                    <a:pt x="0" y="470"/>
                    <a:pt x="11" y="506"/>
                    <a:pt x="33" y="534"/>
                  </a:cubicBezTo>
                  <a:cubicBezTo>
                    <a:pt x="19" y="578"/>
                    <a:pt x="20" y="625"/>
                    <a:pt x="38" y="670"/>
                  </a:cubicBezTo>
                  <a:cubicBezTo>
                    <a:pt x="82" y="773"/>
                    <a:pt x="208" y="818"/>
                    <a:pt x="319" y="771"/>
                  </a:cubicBezTo>
                  <a:cubicBezTo>
                    <a:pt x="327" y="767"/>
                    <a:pt x="336" y="763"/>
                    <a:pt x="344" y="759"/>
                  </a:cubicBezTo>
                  <a:cubicBezTo>
                    <a:pt x="346" y="763"/>
                    <a:pt x="347" y="768"/>
                    <a:pt x="349" y="773"/>
                  </a:cubicBezTo>
                  <a:cubicBezTo>
                    <a:pt x="393" y="876"/>
                    <a:pt x="519" y="921"/>
                    <a:pt x="630" y="874"/>
                  </a:cubicBezTo>
                  <a:cubicBezTo>
                    <a:pt x="633" y="873"/>
                    <a:pt x="637" y="871"/>
                    <a:pt x="641" y="869"/>
                  </a:cubicBezTo>
                  <a:cubicBezTo>
                    <a:pt x="671" y="902"/>
                    <a:pt x="721" y="916"/>
                    <a:pt x="768" y="901"/>
                  </a:cubicBezTo>
                  <a:cubicBezTo>
                    <a:pt x="774" y="920"/>
                    <a:pt x="781" y="938"/>
                    <a:pt x="790" y="955"/>
                  </a:cubicBezTo>
                  <a:cubicBezTo>
                    <a:pt x="837" y="1044"/>
                    <a:pt x="918" y="1100"/>
                    <a:pt x="1000" y="1111"/>
                  </a:cubicBezTo>
                  <a:cubicBezTo>
                    <a:pt x="1037" y="1077"/>
                    <a:pt x="1037" y="1077"/>
                    <a:pt x="1037" y="1077"/>
                  </a:cubicBezTo>
                  <a:cubicBezTo>
                    <a:pt x="1037" y="1077"/>
                    <a:pt x="1036" y="1076"/>
                    <a:pt x="1036" y="1076"/>
                  </a:cubicBezTo>
                  <a:cubicBezTo>
                    <a:pt x="961" y="1053"/>
                    <a:pt x="906" y="983"/>
                    <a:pt x="906" y="901"/>
                  </a:cubicBezTo>
                  <a:cubicBezTo>
                    <a:pt x="906" y="898"/>
                    <a:pt x="906" y="896"/>
                    <a:pt x="907" y="893"/>
                  </a:cubicBezTo>
                  <a:cubicBezTo>
                    <a:pt x="964" y="927"/>
                    <a:pt x="1038" y="933"/>
                    <a:pt x="1106" y="904"/>
                  </a:cubicBezTo>
                  <a:cubicBezTo>
                    <a:pt x="1217" y="857"/>
                    <a:pt x="1272" y="735"/>
                    <a:pt x="1228" y="632"/>
                  </a:cubicBezTo>
                  <a:cubicBezTo>
                    <a:pt x="1220" y="614"/>
                    <a:pt x="1211" y="599"/>
                    <a:pt x="1199" y="585"/>
                  </a:cubicBezTo>
                  <a:close/>
                </a:path>
              </a:pathLst>
            </a:custGeom>
            <a:solidFill>
              <a:schemeClr val="accent1"/>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1" name="Google Shape;181;p56"/>
            <p:cNvSpPr/>
            <p:nvPr/>
          </p:nvSpPr>
          <p:spPr>
            <a:xfrm>
              <a:off x="4949827" y="3579813"/>
              <a:ext cx="2722564" cy="1947862"/>
            </a:xfrm>
            <a:custGeom>
              <a:avLst/>
              <a:gdLst/>
              <a:ahLst/>
              <a:cxnLst/>
              <a:rect l="l" t="t" r="r" b="b"/>
              <a:pathLst>
                <a:path w="1019" h="729" extrusionOk="0">
                  <a:moveTo>
                    <a:pt x="853" y="522"/>
                  </a:moveTo>
                  <a:cubicBezTo>
                    <a:pt x="964" y="475"/>
                    <a:pt x="1019" y="353"/>
                    <a:pt x="975" y="250"/>
                  </a:cubicBezTo>
                  <a:cubicBezTo>
                    <a:pt x="967" y="232"/>
                    <a:pt x="958" y="217"/>
                    <a:pt x="946" y="203"/>
                  </a:cubicBezTo>
                  <a:cubicBezTo>
                    <a:pt x="969" y="178"/>
                    <a:pt x="985" y="146"/>
                    <a:pt x="991" y="110"/>
                  </a:cubicBezTo>
                  <a:cubicBezTo>
                    <a:pt x="851" y="5"/>
                    <a:pt x="673" y="0"/>
                    <a:pt x="580" y="105"/>
                  </a:cubicBezTo>
                  <a:cubicBezTo>
                    <a:pt x="543" y="147"/>
                    <a:pt x="524" y="200"/>
                    <a:pt x="524" y="258"/>
                  </a:cubicBezTo>
                  <a:cubicBezTo>
                    <a:pt x="518" y="256"/>
                    <a:pt x="511" y="255"/>
                    <a:pt x="505" y="253"/>
                  </a:cubicBezTo>
                  <a:cubicBezTo>
                    <a:pt x="294" y="202"/>
                    <a:pt x="90" y="270"/>
                    <a:pt x="0" y="406"/>
                  </a:cubicBezTo>
                  <a:cubicBezTo>
                    <a:pt x="22" y="404"/>
                    <a:pt x="44" y="398"/>
                    <a:pt x="66" y="389"/>
                  </a:cubicBezTo>
                  <a:cubicBezTo>
                    <a:pt x="74" y="385"/>
                    <a:pt x="83" y="381"/>
                    <a:pt x="91" y="377"/>
                  </a:cubicBezTo>
                  <a:cubicBezTo>
                    <a:pt x="93" y="381"/>
                    <a:pt x="94" y="386"/>
                    <a:pt x="96" y="391"/>
                  </a:cubicBezTo>
                  <a:cubicBezTo>
                    <a:pt x="140" y="494"/>
                    <a:pt x="266" y="539"/>
                    <a:pt x="377" y="492"/>
                  </a:cubicBezTo>
                  <a:cubicBezTo>
                    <a:pt x="380" y="491"/>
                    <a:pt x="384" y="489"/>
                    <a:pt x="388" y="487"/>
                  </a:cubicBezTo>
                  <a:cubicBezTo>
                    <a:pt x="418" y="520"/>
                    <a:pt x="468" y="534"/>
                    <a:pt x="515" y="519"/>
                  </a:cubicBezTo>
                  <a:cubicBezTo>
                    <a:pt x="521" y="538"/>
                    <a:pt x="528" y="556"/>
                    <a:pt x="537" y="573"/>
                  </a:cubicBezTo>
                  <a:cubicBezTo>
                    <a:pt x="584" y="662"/>
                    <a:pt x="665" y="718"/>
                    <a:pt x="747" y="729"/>
                  </a:cubicBezTo>
                  <a:cubicBezTo>
                    <a:pt x="784" y="695"/>
                    <a:pt x="784" y="695"/>
                    <a:pt x="784" y="695"/>
                  </a:cubicBezTo>
                  <a:cubicBezTo>
                    <a:pt x="784" y="695"/>
                    <a:pt x="783" y="694"/>
                    <a:pt x="783" y="694"/>
                  </a:cubicBezTo>
                  <a:cubicBezTo>
                    <a:pt x="708" y="671"/>
                    <a:pt x="653" y="601"/>
                    <a:pt x="653" y="519"/>
                  </a:cubicBezTo>
                  <a:cubicBezTo>
                    <a:pt x="653" y="516"/>
                    <a:pt x="653" y="514"/>
                    <a:pt x="654" y="511"/>
                  </a:cubicBezTo>
                  <a:cubicBezTo>
                    <a:pt x="711" y="545"/>
                    <a:pt x="785" y="551"/>
                    <a:pt x="853" y="522"/>
                  </a:cubicBezTo>
                  <a:close/>
                </a:path>
              </a:pathLst>
            </a:custGeom>
            <a:solidFill>
              <a:schemeClr val="accent3"/>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2" name="Google Shape;182;p56"/>
            <p:cNvSpPr/>
            <p:nvPr/>
          </p:nvSpPr>
          <p:spPr>
            <a:xfrm>
              <a:off x="5635627" y="2559050"/>
              <a:ext cx="2012950" cy="2089150"/>
            </a:xfrm>
            <a:custGeom>
              <a:avLst/>
              <a:gdLst/>
              <a:ahLst/>
              <a:cxnLst/>
              <a:rect l="l" t="t" r="r" b="b"/>
              <a:pathLst>
                <a:path w="753" h="782" extrusionOk="0">
                  <a:moveTo>
                    <a:pt x="718" y="632"/>
                  </a:moveTo>
                  <a:cubicBezTo>
                    <a:pt x="710" y="614"/>
                    <a:pt x="701" y="599"/>
                    <a:pt x="689" y="585"/>
                  </a:cubicBezTo>
                  <a:cubicBezTo>
                    <a:pt x="739" y="533"/>
                    <a:pt x="753" y="446"/>
                    <a:pt x="718" y="365"/>
                  </a:cubicBezTo>
                  <a:cubicBezTo>
                    <a:pt x="687" y="291"/>
                    <a:pt x="625" y="243"/>
                    <a:pt x="560" y="234"/>
                  </a:cubicBezTo>
                  <a:cubicBezTo>
                    <a:pt x="573" y="144"/>
                    <a:pt x="475" y="49"/>
                    <a:pt x="335" y="20"/>
                  </a:cubicBezTo>
                  <a:cubicBezTo>
                    <a:pt x="239" y="0"/>
                    <a:pt x="147" y="17"/>
                    <a:pt x="93" y="59"/>
                  </a:cubicBezTo>
                  <a:cubicBezTo>
                    <a:pt x="91" y="58"/>
                    <a:pt x="46" y="111"/>
                    <a:pt x="36" y="146"/>
                  </a:cubicBezTo>
                  <a:cubicBezTo>
                    <a:pt x="0" y="273"/>
                    <a:pt x="89" y="409"/>
                    <a:pt x="233" y="450"/>
                  </a:cubicBezTo>
                  <a:cubicBezTo>
                    <a:pt x="277" y="462"/>
                    <a:pt x="321" y="464"/>
                    <a:pt x="362" y="458"/>
                  </a:cubicBezTo>
                  <a:cubicBezTo>
                    <a:pt x="354" y="515"/>
                    <a:pt x="368" y="571"/>
                    <a:pt x="406" y="614"/>
                  </a:cubicBezTo>
                  <a:cubicBezTo>
                    <a:pt x="428" y="639"/>
                    <a:pt x="457" y="657"/>
                    <a:pt x="489" y="667"/>
                  </a:cubicBezTo>
                  <a:cubicBezTo>
                    <a:pt x="481" y="730"/>
                    <a:pt x="524" y="774"/>
                    <a:pt x="590" y="777"/>
                  </a:cubicBezTo>
                  <a:cubicBezTo>
                    <a:pt x="703" y="782"/>
                    <a:pt x="729" y="689"/>
                    <a:pt x="732" y="689"/>
                  </a:cubicBezTo>
                  <a:cubicBezTo>
                    <a:pt x="730" y="669"/>
                    <a:pt x="726" y="650"/>
                    <a:pt x="718" y="632"/>
                  </a:cubicBezTo>
                  <a:close/>
                </a:path>
              </a:pathLst>
            </a:custGeom>
            <a:solidFill>
              <a:schemeClr val="accent4"/>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3" name="Google Shape;183;p56"/>
            <p:cNvSpPr/>
            <p:nvPr/>
          </p:nvSpPr>
          <p:spPr>
            <a:xfrm>
              <a:off x="4273552" y="3395663"/>
              <a:ext cx="1106488" cy="1349375"/>
            </a:xfrm>
            <a:custGeom>
              <a:avLst/>
              <a:gdLst/>
              <a:ahLst/>
              <a:cxnLst/>
              <a:rect l="l" t="t" r="r" b="b"/>
              <a:pathLst>
                <a:path w="414" h="505" extrusionOk="0">
                  <a:moveTo>
                    <a:pt x="377" y="215"/>
                  </a:moveTo>
                  <a:cubicBezTo>
                    <a:pt x="414" y="174"/>
                    <a:pt x="413" y="110"/>
                    <a:pt x="374" y="70"/>
                  </a:cubicBezTo>
                  <a:cubicBezTo>
                    <a:pt x="340" y="35"/>
                    <a:pt x="289" y="28"/>
                    <a:pt x="249" y="49"/>
                  </a:cubicBezTo>
                  <a:cubicBezTo>
                    <a:pt x="219" y="19"/>
                    <a:pt x="178" y="0"/>
                    <a:pt x="132" y="0"/>
                  </a:cubicBezTo>
                  <a:cubicBezTo>
                    <a:pt x="124" y="0"/>
                    <a:pt x="108" y="3"/>
                    <a:pt x="108" y="4"/>
                  </a:cubicBezTo>
                  <a:cubicBezTo>
                    <a:pt x="54" y="18"/>
                    <a:pt x="12" y="62"/>
                    <a:pt x="5" y="120"/>
                  </a:cubicBezTo>
                  <a:cubicBezTo>
                    <a:pt x="0" y="157"/>
                    <a:pt x="11" y="193"/>
                    <a:pt x="33" y="221"/>
                  </a:cubicBezTo>
                  <a:cubicBezTo>
                    <a:pt x="19" y="265"/>
                    <a:pt x="20" y="312"/>
                    <a:pt x="38" y="357"/>
                  </a:cubicBezTo>
                  <a:cubicBezTo>
                    <a:pt x="82" y="460"/>
                    <a:pt x="208" y="505"/>
                    <a:pt x="319" y="458"/>
                  </a:cubicBezTo>
                  <a:cubicBezTo>
                    <a:pt x="327" y="454"/>
                    <a:pt x="336" y="450"/>
                    <a:pt x="344" y="446"/>
                  </a:cubicBezTo>
                  <a:cubicBezTo>
                    <a:pt x="344" y="446"/>
                    <a:pt x="404" y="391"/>
                    <a:pt x="398" y="307"/>
                  </a:cubicBezTo>
                  <a:cubicBezTo>
                    <a:pt x="396" y="274"/>
                    <a:pt x="391" y="242"/>
                    <a:pt x="377" y="215"/>
                  </a:cubicBezTo>
                  <a:close/>
                </a:path>
              </a:pathLst>
            </a:custGeom>
            <a:solidFill>
              <a:schemeClr val="accent2"/>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grpSp>
      <p:grpSp>
        <p:nvGrpSpPr>
          <p:cNvPr id="184" name="Google Shape;184;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GrpSpPr/>
          <p:nvPr/>
        </p:nvGrpSpPr>
        <p:grpSpPr>
          <a:xfrm>
            <a:off x="3069590" y="1711325"/>
            <a:ext cx="3086100" cy="2818765"/>
            <a:chOff x="6109707" y="2115945"/>
            <a:chExt cx="12293498" cy="11307817"/>
          </a:xfrm>
        </p:grpSpPr>
        <p:grpSp>
          <p:nvGrpSpPr>
            <p:cNvPr id="185" name="Google Shape;185;p56"/>
            <p:cNvGrpSpPr/>
            <p:nvPr/>
          </p:nvGrpSpPr>
          <p:grpSpPr>
            <a:xfrm>
              <a:off x="6880447" y="2115945"/>
              <a:ext cx="10831500" cy="10831500"/>
              <a:chOff x="6880447" y="2115945"/>
              <a:chExt cx="10831500" cy="10831500"/>
            </a:xfrm>
          </p:grpSpPr>
          <p:sp>
            <p:nvSpPr>
              <p:cNvPr id="186" name="Google Shape;186;p56"/>
              <p:cNvSpPr/>
              <p:nvPr/>
            </p:nvSpPr>
            <p:spPr>
              <a:xfrm rot="3600062">
                <a:off x="8331574" y="3567072"/>
                <a:ext cx="7929246" cy="7929246"/>
              </a:xfrm>
              <a:prstGeom prst="arc">
                <a:avLst>
                  <a:gd name="adj1" fmla="val 16200000"/>
                  <a:gd name="adj2" fmla="val 1364602"/>
                </a:avLst>
              </a:prstGeom>
              <a:noFill/>
              <a:ln w="63500" cap="flat" cmpd="sng">
                <a:solidFill>
                  <a:srgbClr val="CCD4E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87" name="Google Shape;187;p56"/>
              <p:cNvCxnSpPr/>
              <p:nvPr/>
            </p:nvCxnSpPr>
            <p:spPr>
              <a:xfrm rot="10800000" flipH="1">
                <a:off x="15691655" y="4818905"/>
                <a:ext cx="1982400" cy="730500"/>
              </a:xfrm>
              <a:prstGeom prst="straightConnector1">
                <a:avLst/>
              </a:prstGeom>
              <a:noFill/>
              <a:ln w="63500" cap="flat" cmpd="sng">
                <a:solidFill>
                  <a:srgbClr val="CCD4E0"/>
                </a:solidFill>
                <a:prstDash val="solid"/>
                <a:miter lim="800000"/>
                <a:headEnd type="none" w="sm" len="sm"/>
                <a:tailEnd type="none" w="sm" len="sm"/>
              </a:ln>
            </p:spPr>
          </p:cxnSp>
        </p:grpSp>
        <p:grpSp>
          <p:nvGrpSpPr>
            <p:cNvPr id="188" name="Google Shape;188;p56"/>
            <p:cNvGrpSpPr/>
            <p:nvPr/>
          </p:nvGrpSpPr>
          <p:grpSpPr>
            <a:xfrm>
              <a:off x="7832450" y="3172981"/>
              <a:ext cx="10570755" cy="9748200"/>
              <a:chOff x="7832450" y="3172981"/>
              <a:chExt cx="10570755" cy="9748200"/>
            </a:xfrm>
          </p:grpSpPr>
          <p:sp>
            <p:nvSpPr>
              <p:cNvPr id="189" name="Google Shape;189;p56"/>
              <p:cNvSpPr/>
              <p:nvPr/>
            </p:nvSpPr>
            <p:spPr>
              <a:xfrm rot="6322813">
                <a:off x="8741966" y="4082497"/>
                <a:ext cx="7929167" cy="7929167"/>
              </a:xfrm>
              <a:prstGeom prst="arc">
                <a:avLst>
                  <a:gd name="adj1" fmla="val 16200000"/>
                  <a:gd name="adj2" fmla="val 1364602"/>
                </a:avLst>
              </a:prstGeom>
              <a:noFill/>
              <a:ln w="63500" cap="flat" cmpd="sng">
                <a:solidFill>
                  <a:schemeClr val="accent4"/>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0" name="Google Shape;190;p56"/>
              <p:cNvCxnSpPr/>
              <p:nvPr/>
            </p:nvCxnSpPr>
            <p:spPr>
              <a:xfrm rot="-8077190" flipH="1">
                <a:off x="16456002" y="9182104"/>
                <a:ext cx="1982205" cy="730598"/>
              </a:xfrm>
              <a:prstGeom prst="straightConnector1">
                <a:avLst/>
              </a:prstGeom>
              <a:noFill/>
              <a:ln w="63500" cap="flat" cmpd="sng">
                <a:solidFill>
                  <a:schemeClr val="accent4"/>
                </a:solidFill>
                <a:prstDash val="solid"/>
                <a:miter lim="800000"/>
                <a:headEnd type="none" w="sm" len="sm"/>
                <a:tailEnd type="none" w="sm" len="sm"/>
              </a:ln>
            </p:spPr>
          </p:cxnSp>
        </p:grpSp>
        <p:grpSp>
          <p:nvGrpSpPr>
            <p:cNvPr id="191" name="Google Shape;191;p56"/>
            <p:cNvGrpSpPr/>
            <p:nvPr/>
          </p:nvGrpSpPr>
          <p:grpSpPr>
            <a:xfrm>
              <a:off x="6839412" y="2592263"/>
              <a:ext cx="10831500" cy="10831500"/>
              <a:chOff x="6839412" y="2592263"/>
              <a:chExt cx="10831500" cy="10831500"/>
            </a:xfrm>
          </p:grpSpPr>
          <p:sp>
            <p:nvSpPr>
              <p:cNvPr id="192" name="Google Shape;192;p56"/>
              <p:cNvSpPr/>
              <p:nvPr/>
            </p:nvSpPr>
            <p:spPr>
              <a:xfrm rot="-7199938">
                <a:off x="8290538" y="4043389"/>
                <a:ext cx="7929246" cy="7929246"/>
              </a:xfrm>
              <a:prstGeom prst="arc">
                <a:avLst>
                  <a:gd name="adj1" fmla="val 16200000"/>
                  <a:gd name="adj2" fmla="val 1364602"/>
                </a:avLst>
              </a:prstGeom>
              <a:noFill/>
              <a:ln w="63500" cap="flat" cmpd="sng">
                <a:solidFill>
                  <a:srgbClr val="6D83A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3" name="Google Shape;193;p56"/>
              <p:cNvCxnSpPr/>
              <p:nvPr/>
            </p:nvCxnSpPr>
            <p:spPr>
              <a:xfrm flipH="1">
                <a:off x="6877304" y="9990303"/>
                <a:ext cx="1982400" cy="730500"/>
              </a:xfrm>
              <a:prstGeom prst="straightConnector1">
                <a:avLst/>
              </a:prstGeom>
              <a:noFill/>
              <a:ln w="63500" cap="flat" cmpd="sng">
                <a:solidFill>
                  <a:srgbClr val="6D83A0"/>
                </a:solidFill>
                <a:prstDash val="solid"/>
                <a:miter lim="800000"/>
                <a:headEnd type="none" w="sm" len="sm"/>
                <a:tailEnd type="none" w="sm" len="sm"/>
              </a:ln>
            </p:spPr>
          </p:cxnSp>
        </p:grpSp>
        <p:grpSp>
          <p:nvGrpSpPr>
            <p:cNvPr id="194" name="Google Shape;194;p56"/>
            <p:cNvGrpSpPr/>
            <p:nvPr/>
          </p:nvGrpSpPr>
          <p:grpSpPr>
            <a:xfrm>
              <a:off x="6109707" y="2618525"/>
              <a:ext cx="10609200" cy="9748200"/>
              <a:chOff x="6109707" y="2618525"/>
              <a:chExt cx="10609200" cy="9748200"/>
            </a:xfrm>
          </p:grpSpPr>
          <p:sp>
            <p:nvSpPr>
              <p:cNvPr id="195" name="Google Shape;195;p56"/>
              <p:cNvSpPr/>
              <p:nvPr/>
            </p:nvSpPr>
            <p:spPr>
              <a:xfrm rot="-4477187">
                <a:off x="7880223" y="3528041"/>
                <a:ext cx="7929167" cy="7929167"/>
              </a:xfrm>
              <a:prstGeom prst="arc">
                <a:avLst>
                  <a:gd name="adj1" fmla="val 16200000"/>
                  <a:gd name="adj2" fmla="val 1364602"/>
                </a:avLst>
              </a:prstGeom>
              <a:noFill/>
              <a:ln w="63500" cap="flat" cmpd="sng">
                <a:solidFill>
                  <a:srgbClr val="E0E0E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6" name="Google Shape;196;p56"/>
              <p:cNvCxnSpPr>
                <a:stCxn id="195" idx="0"/>
              </p:cNvCxnSpPr>
              <p:nvPr/>
            </p:nvCxnSpPr>
            <p:spPr>
              <a:xfrm rot="10800000">
                <a:off x="6109707" y="5543225"/>
                <a:ext cx="1912500" cy="897900"/>
              </a:xfrm>
              <a:prstGeom prst="straightConnector1">
                <a:avLst/>
              </a:prstGeom>
              <a:noFill/>
              <a:ln w="63500" cap="flat" cmpd="sng">
                <a:solidFill>
                  <a:srgbClr val="E0E0E0"/>
                </a:solidFill>
                <a:prstDash val="solid"/>
                <a:miter lim="800000"/>
                <a:headEnd type="none" w="sm" len="sm"/>
                <a:tailEnd type="none" w="sm" len="sm"/>
              </a:ln>
            </p:spPr>
          </p:cxnSp>
        </p:grpSp>
      </p:grpSp>
      <p:grpSp>
        <p:nvGrpSpPr>
          <p:cNvPr id="5" name="组合 4"/>
          <p:cNvGrpSpPr/>
          <p:nvPr/>
        </p:nvGrpSpPr>
        <p:grpSpPr>
          <a:xfrm>
            <a:off x="1363980" y="1680845"/>
            <a:ext cx="1247140" cy="894080"/>
            <a:chOff x="1566" y="2310"/>
            <a:chExt cx="1964" cy="1408"/>
          </a:xfrm>
        </p:grpSpPr>
        <p:grpSp>
          <p:nvGrpSpPr>
            <p:cNvPr id="1" name="组合 0"/>
            <p:cNvGrpSpPr/>
            <p:nvPr/>
          </p:nvGrpSpPr>
          <p:grpSpPr>
            <a:xfrm>
              <a:off x="2099" y="2310"/>
              <a:ext cx="896" cy="898"/>
              <a:chOff x="1668" y="1874"/>
              <a:chExt cx="896" cy="898"/>
            </a:xfrm>
          </p:grpSpPr>
          <p:sp>
            <p:nvSpPr>
              <p:cNvPr id="197" name="Google Shape;197;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1668" y="1874"/>
                <a:ext cx="898" cy="898"/>
              </a:xfrm>
              <a:prstGeom prst="roundRect">
                <a:avLst>
                  <a:gd name="adj" fmla="val 16667"/>
                </a:avLst>
              </a:prstGeom>
              <a:solidFill>
                <a:schemeClr val="accent2"/>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198" name="Google Shape;198;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1882" y="2116"/>
                <a:ext cx="471" cy="436"/>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1" name="Google Shape;201;p56"/>
            <p:cNvSpPr txBox="1"/>
            <p:nvPr/>
          </p:nvSpPr>
          <p:spPr>
            <a:xfrm>
              <a:off x="1566" y="3428"/>
              <a:ext cx="1964" cy="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(1) Introduction</a:t>
              </a:r>
              <a:endParaRPr lang="en-US" altLang="zh-CN" sz="1200" b="1" i="0" u="none" strike="noStrike" cap="none">
                <a:solidFill>
                  <a:srgbClr val="2C3644"/>
                </a:solidFill>
                <a:latin typeface="Raleway"/>
                <a:ea typeface="Raleway"/>
                <a:cs typeface="Raleway"/>
                <a:sym typeface="Raleway"/>
              </a:endParaRPr>
            </a:p>
          </p:txBody>
        </p:sp>
      </p:grpSp>
      <p:grpSp>
        <p:nvGrpSpPr>
          <p:cNvPr id="6" name="组合 5"/>
          <p:cNvGrpSpPr/>
          <p:nvPr/>
        </p:nvGrpSpPr>
        <p:grpSpPr>
          <a:xfrm>
            <a:off x="1419225" y="3261995"/>
            <a:ext cx="1515745" cy="937895"/>
            <a:chOff x="1223" y="5132"/>
            <a:chExt cx="2387" cy="1477"/>
          </a:xfrm>
        </p:grpSpPr>
        <p:grpSp>
          <p:nvGrpSpPr>
            <p:cNvPr id="4" name="组合 3"/>
            <p:cNvGrpSpPr/>
            <p:nvPr/>
          </p:nvGrpSpPr>
          <p:grpSpPr>
            <a:xfrm>
              <a:off x="1668" y="5132"/>
              <a:ext cx="898" cy="896"/>
              <a:chOff x="1668" y="5132"/>
              <a:chExt cx="898" cy="896"/>
            </a:xfrm>
          </p:grpSpPr>
          <p:sp>
            <p:nvSpPr>
              <p:cNvPr id="203" name="Google Shape;203;p56"/>
              <p:cNvSpPr/>
              <p:nvPr/>
            </p:nvSpPr>
            <p:spPr>
              <a:xfrm flipH="1">
                <a:off x="1668" y="5132"/>
                <a:ext cx="898" cy="897"/>
              </a:xfrm>
              <a:prstGeom prst="roundRect">
                <a:avLst>
                  <a:gd name="adj" fmla="val 16667"/>
                </a:avLst>
              </a:prstGeom>
              <a:solidFill>
                <a:srgbClr val="BABABA"/>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04" name="Google Shape;204;p56"/>
              <p:cNvSpPr/>
              <p:nvPr/>
            </p:nvSpPr>
            <p:spPr>
              <a:xfrm flipH="1">
                <a:off x="1881" y="5362"/>
                <a:ext cx="472" cy="436"/>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7" name="Google Shape;207;p56"/>
            <p:cNvSpPr txBox="1"/>
            <p:nvPr/>
          </p:nvSpPr>
          <p:spPr>
            <a:xfrm>
              <a:off x="1223" y="6305"/>
              <a:ext cx="2387" cy="3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(3) Demo</a:t>
              </a:r>
              <a:endParaRPr sz="500"/>
            </a:p>
          </p:txBody>
        </p:sp>
      </p:grpSp>
      <p:grpSp>
        <p:nvGrpSpPr>
          <p:cNvPr id="8" name="组合 7"/>
          <p:cNvGrpSpPr/>
          <p:nvPr/>
        </p:nvGrpSpPr>
        <p:grpSpPr>
          <a:xfrm>
            <a:off x="6323965" y="1695450"/>
            <a:ext cx="1725930" cy="953770"/>
            <a:chOff x="11387" y="1874"/>
            <a:chExt cx="2718" cy="1502"/>
          </a:xfrm>
        </p:grpSpPr>
        <p:grpSp>
          <p:nvGrpSpPr>
            <p:cNvPr id="2" name="组合 1"/>
            <p:cNvGrpSpPr/>
            <p:nvPr/>
          </p:nvGrpSpPr>
          <p:grpSpPr>
            <a:xfrm>
              <a:off x="11844" y="1874"/>
              <a:ext cx="898" cy="898"/>
              <a:chOff x="11844" y="1874"/>
              <a:chExt cx="898" cy="898"/>
            </a:xfrm>
          </p:grpSpPr>
          <p:sp>
            <p:nvSpPr>
              <p:cNvPr id="208" name="Google Shape;208;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11844" y="1874"/>
                <a:ext cx="898" cy="898"/>
              </a:xfrm>
              <a:prstGeom prst="roundRect">
                <a:avLst>
                  <a:gd name="adj" fmla="val 16667"/>
                </a:avLst>
              </a:prstGeom>
              <a:solidFill>
                <a:srgbClr val="6D83A0"/>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09" name="Google Shape;20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12049" y="2093"/>
                <a:ext cx="488" cy="459"/>
              </a:xfrm>
              <a:custGeom>
                <a:avLst/>
                <a:gdLst/>
                <a:ahLst/>
                <a:cxnLst/>
                <a:rect l="l" t="t" r="r" b="b"/>
                <a:pathLst>
                  <a:path w="21508" h="21600" extrusionOk="0">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2" name="Google Shape;212;p56"/>
            <p:cNvSpPr txBox="1"/>
            <p:nvPr/>
          </p:nvSpPr>
          <p:spPr>
            <a:xfrm>
              <a:off x="11387" y="3131"/>
              <a:ext cx="2718" cy="2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(2) Data Analysis</a:t>
              </a:r>
              <a:endParaRPr lang="en-US" altLang="zh-CN" sz="1200" b="1" i="0" u="none" strike="noStrike" cap="none">
                <a:solidFill>
                  <a:srgbClr val="2C3644"/>
                </a:solidFill>
                <a:latin typeface="Raleway"/>
                <a:ea typeface="Raleway"/>
                <a:cs typeface="Raleway"/>
                <a:sym typeface="Raleway"/>
              </a:endParaRPr>
            </a:p>
          </p:txBody>
        </p:sp>
      </p:grpSp>
      <p:grpSp>
        <p:nvGrpSpPr>
          <p:cNvPr id="7" name="组合 6"/>
          <p:cNvGrpSpPr/>
          <p:nvPr/>
        </p:nvGrpSpPr>
        <p:grpSpPr>
          <a:xfrm>
            <a:off x="6301105" y="3279140"/>
            <a:ext cx="1245870" cy="975360"/>
            <a:chOff x="11312" y="5132"/>
            <a:chExt cx="1962" cy="1536"/>
          </a:xfrm>
        </p:grpSpPr>
        <p:grpSp>
          <p:nvGrpSpPr>
            <p:cNvPr id="3" name="组合 2"/>
            <p:cNvGrpSpPr/>
            <p:nvPr/>
          </p:nvGrpSpPr>
          <p:grpSpPr>
            <a:xfrm>
              <a:off x="11846" y="5132"/>
              <a:ext cx="896" cy="896"/>
              <a:chOff x="11846" y="5132"/>
              <a:chExt cx="896" cy="896"/>
            </a:xfrm>
          </p:grpSpPr>
          <p:sp>
            <p:nvSpPr>
              <p:cNvPr id="214" name="Google Shape;214;p56"/>
              <p:cNvSpPr/>
              <p:nvPr/>
            </p:nvSpPr>
            <p:spPr>
              <a:xfrm>
                <a:off x="11846" y="5132"/>
                <a:ext cx="897" cy="897"/>
              </a:xfrm>
              <a:prstGeom prst="roundRect">
                <a:avLst>
                  <a:gd name="adj" fmla="val 16667"/>
                </a:avLst>
              </a:prstGeom>
              <a:solidFill>
                <a:schemeClr val="lt2"/>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15" name="Google Shape;215;p56"/>
              <p:cNvSpPr/>
              <p:nvPr/>
            </p:nvSpPr>
            <p:spPr>
              <a:xfrm>
                <a:off x="12091" y="5390"/>
                <a:ext cx="407" cy="381"/>
              </a:xfrm>
              <a:custGeom>
                <a:avLst/>
                <a:gdLst/>
                <a:ahLst/>
                <a:cxnLst/>
                <a:rect l="l" t="t" r="r" b="b"/>
                <a:pathLst>
                  <a:path w="21600" h="21600" extrusionOk="0">
                    <a:moveTo>
                      <a:pt x="21600" y="20029"/>
                    </a:moveTo>
                    <a:cubicBezTo>
                      <a:pt x="21600" y="20815"/>
                      <a:pt x="21234" y="21600"/>
                      <a:pt x="20502" y="21600"/>
                    </a:cubicBezTo>
                    <a:cubicBezTo>
                      <a:pt x="1098" y="21600"/>
                      <a:pt x="1098" y="21600"/>
                      <a:pt x="1098" y="21600"/>
                    </a:cubicBezTo>
                    <a:cubicBezTo>
                      <a:pt x="366" y="21600"/>
                      <a:pt x="0" y="20815"/>
                      <a:pt x="0" y="20029"/>
                    </a:cubicBezTo>
                    <a:cubicBezTo>
                      <a:pt x="0" y="15709"/>
                      <a:pt x="0" y="15709"/>
                      <a:pt x="0" y="15709"/>
                    </a:cubicBezTo>
                    <a:cubicBezTo>
                      <a:pt x="0" y="14924"/>
                      <a:pt x="366" y="14531"/>
                      <a:pt x="1098" y="14531"/>
                    </a:cubicBezTo>
                    <a:cubicBezTo>
                      <a:pt x="7322" y="14531"/>
                      <a:pt x="7322" y="14531"/>
                      <a:pt x="7322" y="14531"/>
                    </a:cubicBezTo>
                    <a:cubicBezTo>
                      <a:pt x="9153" y="16102"/>
                      <a:pt x="9153" y="16102"/>
                      <a:pt x="9153" y="16102"/>
                    </a:cubicBezTo>
                    <a:cubicBezTo>
                      <a:pt x="9519" y="16887"/>
                      <a:pt x="10251" y="16887"/>
                      <a:pt x="10617" y="16887"/>
                    </a:cubicBezTo>
                    <a:cubicBezTo>
                      <a:pt x="11349" y="16887"/>
                      <a:pt x="12081" y="16887"/>
                      <a:pt x="12447" y="16102"/>
                    </a:cubicBezTo>
                    <a:cubicBezTo>
                      <a:pt x="14278" y="14531"/>
                      <a:pt x="14278" y="14531"/>
                      <a:pt x="14278" y="14531"/>
                    </a:cubicBezTo>
                    <a:cubicBezTo>
                      <a:pt x="20502" y="14531"/>
                      <a:pt x="20502" y="14531"/>
                      <a:pt x="20502" y="14531"/>
                    </a:cubicBezTo>
                    <a:cubicBezTo>
                      <a:pt x="21234" y="14531"/>
                      <a:pt x="21600" y="14924"/>
                      <a:pt x="21600" y="15709"/>
                    </a:cubicBezTo>
                    <a:lnTo>
                      <a:pt x="21600" y="20029"/>
                    </a:lnTo>
                    <a:close/>
                    <a:moveTo>
                      <a:pt x="17207" y="8640"/>
                    </a:moveTo>
                    <a:cubicBezTo>
                      <a:pt x="11349" y="14924"/>
                      <a:pt x="11349" y="14924"/>
                      <a:pt x="11349" y="14924"/>
                    </a:cubicBezTo>
                    <a:cubicBezTo>
                      <a:pt x="11349" y="15316"/>
                      <a:pt x="10983" y="15316"/>
                      <a:pt x="10617" y="15316"/>
                    </a:cubicBezTo>
                    <a:cubicBezTo>
                      <a:pt x="10617" y="15316"/>
                      <a:pt x="10251" y="15316"/>
                      <a:pt x="10251" y="14924"/>
                    </a:cubicBezTo>
                    <a:cubicBezTo>
                      <a:pt x="4393" y="8640"/>
                      <a:pt x="4393" y="8640"/>
                      <a:pt x="4393" y="8640"/>
                    </a:cubicBezTo>
                    <a:cubicBezTo>
                      <a:pt x="4027" y="8247"/>
                      <a:pt x="4027" y="7855"/>
                      <a:pt x="4027" y="7855"/>
                    </a:cubicBezTo>
                    <a:cubicBezTo>
                      <a:pt x="4393" y="7462"/>
                      <a:pt x="4759" y="7069"/>
                      <a:pt x="4759" y="7069"/>
                    </a:cubicBezTo>
                    <a:cubicBezTo>
                      <a:pt x="8420" y="7069"/>
                      <a:pt x="8420" y="7069"/>
                      <a:pt x="8420" y="7069"/>
                    </a:cubicBezTo>
                    <a:cubicBezTo>
                      <a:pt x="8420" y="785"/>
                      <a:pt x="8420" y="785"/>
                      <a:pt x="8420" y="785"/>
                    </a:cubicBezTo>
                    <a:cubicBezTo>
                      <a:pt x="8420" y="393"/>
                      <a:pt x="8786" y="0"/>
                      <a:pt x="9153" y="0"/>
                    </a:cubicBezTo>
                    <a:cubicBezTo>
                      <a:pt x="12447" y="0"/>
                      <a:pt x="12447" y="0"/>
                      <a:pt x="12447" y="0"/>
                    </a:cubicBezTo>
                    <a:cubicBezTo>
                      <a:pt x="12814" y="0"/>
                      <a:pt x="13180" y="393"/>
                      <a:pt x="13180" y="785"/>
                    </a:cubicBezTo>
                    <a:cubicBezTo>
                      <a:pt x="13180" y="7069"/>
                      <a:pt x="13180" y="7069"/>
                      <a:pt x="13180" y="7069"/>
                    </a:cubicBezTo>
                    <a:cubicBezTo>
                      <a:pt x="16475" y="7069"/>
                      <a:pt x="16475" y="7069"/>
                      <a:pt x="16475" y="7069"/>
                    </a:cubicBezTo>
                    <a:cubicBezTo>
                      <a:pt x="16841" y="7069"/>
                      <a:pt x="17207" y="7462"/>
                      <a:pt x="17573" y="7855"/>
                    </a:cubicBezTo>
                    <a:cubicBezTo>
                      <a:pt x="17573" y="7855"/>
                      <a:pt x="17573" y="8247"/>
                      <a:pt x="17207" y="8640"/>
                    </a:cubicBezTo>
                    <a:close/>
                    <a:moveTo>
                      <a:pt x="15742" y="18065"/>
                    </a:moveTo>
                    <a:cubicBezTo>
                      <a:pt x="15376" y="18065"/>
                      <a:pt x="15010" y="18458"/>
                      <a:pt x="15010" y="18851"/>
                    </a:cubicBezTo>
                    <a:cubicBezTo>
                      <a:pt x="15010" y="19244"/>
                      <a:pt x="15376" y="19636"/>
                      <a:pt x="15742" y="19636"/>
                    </a:cubicBezTo>
                    <a:cubicBezTo>
                      <a:pt x="16108" y="19636"/>
                      <a:pt x="16475" y="19244"/>
                      <a:pt x="16475" y="18851"/>
                    </a:cubicBezTo>
                    <a:cubicBezTo>
                      <a:pt x="16475" y="18458"/>
                      <a:pt x="16108" y="18065"/>
                      <a:pt x="15742" y="18065"/>
                    </a:cubicBezTo>
                    <a:close/>
                    <a:moveTo>
                      <a:pt x="19037" y="18065"/>
                    </a:moveTo>
                    <a:cubicBezTo>
                      <a:pt x="18671" y="18065"/>
                      <a:pt x="18305" y="18458"/>
                      <a:pt x="18305" y="18851"/>
                    </a:cubicBezTo>
                    <a:cubicBezTo>
                      <a:pt x="18305" y="19244"/>
                      <a:pt x="18671" y="19636"/>
                      <a:pt x="19037" y="19636"/>
                    </a:cubicBezTo>
                    <a:cubicBezTo>
                      <a:pt x="19769" y="19636"/>
                      <a:pt x="20136" y="19244"/>
                      <a:pt x="20136" y="18851"/>
                    </a:cubicBezTo>
                    <a:cubicBezTo>
                      <a:pt x="20136" y="18458"/>
                      <a:pt x="19769" y="18065"/>
                      <a:pt x="19037" y="18065"/>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8" name="Google Shape;218;p56"/>
            <p:cNvSpPr txBox="1"/>
            <p:nvPr/>
          </p:nvSpPr>
          <p:spPr>
            <a:xfrm>
              <a:off x="11312" y="6378"/>
              <a:ext cx="1963" cy="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C3644"/>
                </a:buClr>
                <a:buSzPts val="1200"/>
                <a:buFont typeface="Raleway"/>
                <a:buNone/>
              </a:pPr>
              <a:r>
                <a:rPr lang="en-US" altLang="zh-CN" sz="1200" b="1">
                  <a:solidFill>
                    <a:srgbClr val="2C3644"/>
                  </a:solidFill>
                  <a:latin typeface="Raleway"/>
                  <a:ea typeface="Raleway"/>
                  <a:cs typeface="Raleway"/>
                </a:rPr>
                <a:t>(4) Reflection</a:t>
              </a:r>
              <a:endParaRPr lang="en-US" altLang="zh-CN" sz="1200" b="1">
                <a:solidFill>
                  <a:srgbClr val="2C3644"/>
                </a:solidFill>
                <a:latin typeface="Raleway"/>
                <a:ea typeface="Raleway"/>
                <a:cs typeface="Raleway"/>
              </a:endParaRPr>
            </a:p>
          </p:txBody>
        </p:sp>
      </p:grpSp>
      <p:sp>
        <p:nvSpPr>
          <p:cNvPr id="219" name="Google Shape;21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266440" y="570865"/>
            <a:ext cx="2956560" cy="4425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E3E3E"/>
              </a:buClr>
              <a:buSzPts val="2200"/>
              <a:buFont typeface="Raleway"/>
              <a:buNone/>
            </a:pPr>
            <a:r>
              <a:rPr lang="en-US" sz="2400" b="1">
                <a:latin typeface="Optima Bold" panose="02000503060000020004" charset="0"/>
                <a:cs typeface="Optima Bold" panose="02000503060000020004" charset="0"/>
              </a:rPr>
              <a:t>Content</a:t>
            </a:r>
            <a:endParaRPr lang="en-US" sz="2400" b="1">
              <a:latin typeface="Optima Bold" panose="02000503060000020004" charset="0"/>
              <a:cs typeface="Optima Bold" panose="020005030600000200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1000"/>
                                        <p:tgtEl>
                                          <p:spTgt spid="179"/>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58"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42" name="Google Shape;242;p58"/>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3" name="Google Shape;243;p58"/>
          <p:cNvSpPr txBox="1"/>
          <p:nvPr/>
        </p:nvSpPr>
        <p:spPr>
          <a:xfrm>
            <a:off x="880450" y="3165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200">
                <a:solidFill>
                  <a:schemeClr val="dk1"/>
                </a:solidFill>
                <a:latin typeface="Optima Regular" panose="02000503060000020004" charset="0"/>
                <a:ea typeface="Raleway"/>
                <a:cs typeface="Optima Regular" panose="02000503060000020004" charset="0"/>
                <a:sym typeface="Raleway"/>
              </a:rPr>
              <a:t>Introduction</a:t>
            </a:r>
            <a:endParaRPr sz="2200">
              <a:solidFill>
                <a:schemeClr val="dk1"/>
              </a:solidFill>
              <a:latin typeface="Optima Regular" panose="02000503060000020004" charset="0"/>
              <a:ea typeface="Raleway"/>
              <a:cs typeface="Optima Regular" panose="02000503060000020004" charset="0"/>
              <a:sym typeface="Raleway"/>
            </a:endParaRPr>
          </a:p>
          <a:p>
            <a:pPr marL="0" lvl="0" indent="0" algn="l" rtl="0">
              <a:spcBef>
                <a:spcPts val="0"/>
              </a:spcBef>
              <a:spcAft>
                <a:spcPts val="0"/>
              </a:spcAft>
              <a:buClr>
                <a:srgbClr val="000000"/>
              </a:buClr>
              <a:buFont typeface="Arial" panose="020B0604020202090204"/>
              <a:buNone/>
            </a:pPr>
            <a:endParaRPr sz="2200">
              <a:solidFill>
                <a:schemeClr val="dk1"/>
              </a:solidFill>
              <a:latin typeface="Optima Regular" panose="02000503060000020004" charset="0"/>
              <a:ea typeface="Raleway"/>
              <a:cs typeface="Optima Regular" panose="02000503060000020004" charset="0"/>
              <a:sym typeface="Raleway"/>
            </a:endParaRPr>
          </a:p>
        </p:txBody>
      </p:sp>
      <p:sp>
        <p:nvSpPr>
          <p:cNvPr id="244" name="Google Shape;244;p58"/>
          <p:cNvSpPr txBox="1"/>
          <p:nvPr/>
        </p:nvSpPr>
        <p:spPr>
          <a:xfrm>
            <a:off x="314960" y="1036320"/>
            <a:ext cx="4449445" cy="97663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a:solidFill>
                  <a:srgbClr val="434343"/>
                </a:solidFill>
                <a:latin typeface="Optima Regular" panose="02000503060000020004" charset="0"/>
                <a:ea typeface="Lato"/>
                <a:cs typeface="Optima Regular" panose="02000503060000020004" charset="0"/>
                <a:sym typeface="Lato"/>
              </a:rPr>
              <a:t>Challenge: Cultural map of Edinburgh</a:t>
            </a:r>
            <a:endParaRPr sz="18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800">
                <a:solidFill>
                  <a:srgbClr val="434343"/>
                </a:solidFill>
                <a:latin typeface="Optima Regular" panose="02000503060000020004" charset="0"/>
                <a:ea typeface="Lato"/>
                <a:cs typeface="Optima Regular" panose="02000503060000020004" charset="0"/>
                <a:sym typeface="Lato"/>
              </a:rPr>
              <a:t>Project Name: Edinburgh </a:t>
            </a:r>
            <a:r>
              <a:rPr lang="zh-CN" sz="1800">
                <a:solidFill>
                  <a:srgbClr val="3D3D3D"/>
                </a:solidFill>
                <a:latin typeface="Optima Regular" panose="02000503060000020004" charset="0"/>
                <a:cs typeface="Optima Regular" panose="02000503060000020004" charset="0"/>
              </a:rPr>
              <a:t>Art Time</a:t>
            </a:r>
            <a:endParaRPr lang="zh-CN" sz="18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r>
              <a:rPr lang="en-US" altLang="zh-CN" sz="1800">
                <a:solidFill>
                  <a:srgbClr val="3D3D3D"/>
                </a:solidFill>
                <a:latin typeface="Optima Regular" panose="02000503060000020004" charset="0"/>
                <a:cs typeface="Optima Regular" panose="02000503060000020004" charset="0"/>
              </a:rPr>
              <a:t>Audience: </a:t>
            </a:r>
            <a:r>
              <a:rPr lang="zh-CN" sz="1800">
                <a:solidFill>
                  <a:srgbClr val="434343"/>
                </a:solidFill>
                <a:latin typeface="Optima Regular" panose="02000503060000020004" charset="0"/>
                <a:ea typeface="Lato"/>
                <a:cs typeface="Optima Regular" panose="02000503060000020004" charset="0"/>
                <a:sym typeface="Lato"/>
              </a:rPr>
              <a:t>Visitors to Edinburgh</a:t>
            </a:r>
            <a:endParaRPr lang="zh-CN" sz="18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800">
                <a:solidFill>
                  <a:srgbClr val="3D3D3D"/>
                </a:solidFill>
                <a:latin typeface="Optima Regular" panose="02000503060000020004" charset="0"/>
                <a:cs typeface="Optima Regular" panose="02000503060000020004" charset="0"/>
              </a:rPr>
              <a:t> </a:t>
            </a:r>
            <a:endParaRPr sz="19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9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8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900">
              <a:solidFill>
                <a:srgbClr val="434343"/>
              </a:solidFill>
              <a:latin typeface="Optima Regular" panose="02000503060000020004" charset="0"/>
              <a:ea typeface="Lato"/>
              <a:cs typeface="Optima Regular" panose="02000503060000020004" charset="0"/>
              <a:sym typeface="Lato"/>
            </a:endParaRPr>
          </a:p>
          <a:p>
            <a:pPr marL="457200" lvl="0" indent="-330200" algn="l" rtl="0">
              <a:lnSpc>
                <a:spcPct val="115000"/>
              </a:lnSpc>
              <a:spcBef>
                <a:spcPts val="0"/>
              </a:spcBef>
              <a:spcAft>
                <a:spcPts val="0"/>
              </a:spcAft>
              <a:buClr>
                <a:srgbClr val="434343"/>
              </a:buClr>
              <a:buSzPts val="1600"/>
              <a:buChar char="-"/>
            </a:pPr>
            <a:endParaRPr sz="1600">
              <a:solidFill>
                <a:srgbClr val="434343"/>
              </a:solidFill>
              <a:latin typeface="Optima Regular" panose="02000503060000020004" charset="0"/>
              <a:cs typeface="Optima Regular" panose="02000503060000020004" charset="0"/>
            </a:endParaRPr>
          </a:p>
        </p:txBody>
      </p:sp>
      <p:sp>
        <p:nvSpPr>
          <p:cNvPr id="1" name="文本框 0"/>
          <p:cNvSpPr txBox="1"/>
          <p:nvPr/>
        </p:nvSpPr>
        <p:spPr>
          <a:xfrm>
            <a:off x="5156835" y="1223645"/>
            <a:ext cx="3041015" cy="2846070"/>
          </a:xfrm>
          <a:prstGeom prst="rect">
            <a:avLst/>
          </a:prstGeom>
          <a:noFill/>
        </p:spPr>
        <p:txBody>
          <a:bodyPr wrap="square" rtlCol="0">
            <a:spAutoFit/>
          </a:bodyPr>
          <a:p>
            <a:r>
              <a:rPr lang="en-US" altLang="zh-CN" sz="1800">
                <a:latin typeface="Optima Regular" panose="02000503060000020004" charset="0"/>
                <a:cs typeface="Optima Regular" panose="02000503060000020004" charset="0"/>
              </a:rPr>
              <a:t>Introduction</a:t>
            </a:r>
            <a:endParaRPr lang="en-US" altLang="zh-CN"/>
          </a:p>
          <a:p>
            <a:pPr marL="127000" lvl="0" indent="0" algn="l" rtl="0" eaLnBrk="1" fontAlgn="auto" latinLnBrk="0" hangingPunct="1">
              <a:lnSpc>
                <a:spcPct val="150000"/>
              </a:lnSpc>
              <a:spcBef>
                <a:spcPts val="0"/>
              </a:spcBef>
              <a:spcAft>
                <a:spcPts val="0"/>
              </a:spcAft>
              <a:buClr>
                <a:srgbClr val="434343"/>
              </a:buClr>
              <a:buSzPts val="1600"/>
              <a:buNone/>
            </a:pPr>
            <a:r>
              <a:rPr lang="en-US" altLang="zh-CN">
                <a:solidFill>
                  <a:srgbClr val="434343"/>
                </a:solidFill>
                <a:latin typeface="Optima Regular" panose="02000503060000020004" charset="0"/>
                <a:cs typeface="Optima Regular" panose="02000503060000020004" charset="0"/>
                <a:sym typeface="+mn-ea"/>
              </a:rPr>
              <a:t>Our project is mainly focused on the public art (sculpture) and street art in Edinburgh.We try to combine digital and physical </a:t>
            </a:r>
            <a:r>
              <a:rPr lang="zh-CN">
                <a:solidFill>
                  <a:srgbClr val="434343"/>
                </a:solidFill>
                <a:latin typeface="Optima Regular" panose="02000503060000020004" charset="0"/>
                <a:cs typeface="Optima Regular" panose="02000503060000020004" charset="0"/>
                <a:sym typeface="+mn-ea"/>
              </a:rPr>
              <a:t>techniques </a:t>
            </a:r>
            <a:r>
              <a:rPr lang="en-US" altLang="zh-CN">
                <a:solidFill>
                  <a:srgbClr val="434343"/>
                </a:solidFill>
                <a:latin typeface="Optima Regular" panose="02000503060000020004" charset="0"/>
                <a:cs typeface="Optima Regular" panose="02000503060000020004" charset="0"/>
                <a:sym typeface="+mn-ea"/>
              </a:rPr>
              <a:t>to h</a:t>
            </a:r>
            <a:r>
              <a:rPr lang="zh-CN">
                <a:solidFill>
                  <a:srgbClr val="434343"/>
                </a:solidFill>
                <a:latin typeface="Optima Regular" panose="02000503060000020004" charset="0"/>
                <a:cs typeface="Optima Regular" panose="02000503060000020004" charset="0"/>
                <a:sym typeface="+mn-ea"/>
              </a:rPr>
              <a:t>elp people understand the development of Edinburgh art from the perspective of time</a:t>
            </a:r>
            <a:r>
              <a:rPr lang="en-US" altLang="zh-CN">
                <a:solidFill>
                  <a:srgbClr val="434343"/>
                </a:solidFill>
                <a:latin typeface="Optima Regular" panose="02000503060000020004" charset="0"/>
                <a:cs typeface="Optima Regular" panose="02000503060000020004" charset="0"/>
                <a:sym typeface="+mn-ea"/>
              </a:rPr>
              <a:t>.</a:t>
            </a:r>
            <a:endParaRPr>
              <a:solidFill>
                <a:srgbClr val="434343"/>
              </a:solidFill>
              <a:latin typeface="Optima Regular" panose="02000503060000020004" charset="0"/>
              <a:cs typeface="Optima Regular" panose="02000503060000020004" charset="0"/>
            </a:endParaRPr>
          </a:p>
          <a:p>
            <a:endParaRPr lang="en-US" altLang="zh-CN"/>
          </a:p>
        </p:txBody>
      </p:sp>
      <p:pic>
        <p:nvPicPr>
          <p:cNvPr id="2" name="图片 1"/>
          <p:cNvPicPr>
            <a:picLocks noChangeAspect="1"/>
          </p:cNvPicPr>
          <p:nvPr/>
        </p:nvPicPr>
        <p:blipFill>
          <a:blip r:embed="rId1"/>
          <a:stretch>
            <a:fillRect/>
          </a:stretch>
        </p:blipFill>
        <p:spPr>
          <a:xfrm>
            <a:off x="314960" y="2237105"/>
            <a:ext cx="3987800" cy="22434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5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1" name="Google Shape;251;p59"/>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2" name="Google Shape;252;p59"/>
          <p:cNvSpPr txBox="1"/>
          <p:nvPr/>
        </p:nvSpPr>
        <p:spPr>
          <a:xfrm>
            <a:off x="837100" y="3114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200" b="1">
                <a:solidFill>
                  <a:schemeClr val="dk1"/>
                </a:solidFill>
                <a:latin typeface="Raleway"/>
                <a:ea typeface="Raleway"/>
                <a:cs typeface="Raleway"/>
                <a:sym typeface="Raleway"/>
              </a:rPr>
              <a:t>Introduction</a:t>
            </a:r>
            <a:endParaRPr sz="2200" b="1">
              <a:solidFill>
                <a:schemeClr val="dk1"/>
              </a:solidFill>
              <a:latin typeface="Raleway"/>
              <a:ea typeface="Raleway"/>
              <a:cs typeface="Raleway"/>
              <a:sym typeface="Raleway"/>
            </a:endParaRPr>
          </a:p>
          <a:p>
            <a:pPr marL="0" lvl="0" indent="0" algn="l" rtl="0">
              <a:spcBef>
                <a:spcPts val="0"/>
              </a:spcBef>
              <a:spcAft>
                <a:spcPts val="0"/>
              </a:spcAft>
              <a:buClr>
                <a:srgbClr val="000000"/>
              </a:buClr>
              <a:buFont typeface="Arial" panose="020B0604020202090204"/>
              <a:buNone/>
            </a:pPr>
            <a:endParaRPr sz="2200" b="1">
              <a:solidFill>
                <a:schemeClr val="dk1"/>
              </a:solidFill>
              <a:latin typeface="Raleway"/>
              <a:ea typeface="Raleway"/>
              <a:cs typeface="Raleway"/>
              <a:sym typeface="Raleway"/>
            </a:endParaRPr>
          </a:p>
        </p:txBody>
      </p:sp>
      <p:sp>
        <p:nvSpPr>
          <p:cNvPr id="253" name="Google Shape;253;p59"/>
          <p:cNvSpPr txBox="1"/>
          <p:nvPr/>
        </p:nvSpPr>
        <p:spPr>
          <a:xfrm>
            <a:off x="412665" y="958485"/>
            <a:ext cx="8550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Data:</a:t>
            </a:r>
            <a:endParaRPr sz="1800">
              <a:latin typeface="Optima Regular" panose="02000503060000020004" charset="0"/>
              <a:ea typeface="Lato"/>
              <a:cs typeface="Optima Regular" panose="02000503060000020004" charset="0"/>
              <a:sym typeface="Lato"/>
            </a:endParaRPr>
          </a:p>
        </p:txBody>
      </p:sp>
      <p:pic>
        <p:nvPicPr>
          <p:cNvPr id="259" name="Google Shape;259;p59"/>
          <p:cNvPicPr preferRelativeResize="0"/>
          <p:nvPr/>
        </p:nvPicPr>
        <p:blipFill>
          <a:blip r:embed="rId1"/>
          <a:stretch>
            <a:fillRect/>
          </a:stretch>
        </p:blipFill>
        <p:spPr>
          <a:xfrm>
            <a:off x="6052820" y="3321685"/>
            <a:ext cx="620395" cy="699770"/>
          </a:xfrm>
          <a:prstGeom prst="rect">
            <a:avLst/>
          </a:prstGeom>
          <a:noFill/>
          <a:ln>
            <a:noFill/>
          </a:ln>
        </p:spPr>
      </p:pic>
      <p:grpSp>
        <p:nvGrpSpPr>
          <p:cNvPr id="2" name="组合 1"/>
          <p:cNvGrpSpPr/>
          <p:nvPr/>
        </p:nvGrpSpPr>
        <p:grpSpPr>
          <a:xfrm>
            <a:off x="4729480" y="1303020"/>
            <a:ext cx="4311650" cy="3369310"/>
            <a:chOff x="7794" y="1026"/>
            <a:chExt cx="6790" cy="5306"/>
          </a:xfrm>
        </p:grpSpPr>
        <p:sp>
          <p:nvSpPr>
            <p:cNvPr id="255" name="Google Shape;255;p59"/>
            <p:cNvSpPr txBox="1"/>
            <p:nvPr/>
          </p:nvSpPr>
          <p:spPr>
            <a:xfrm>
              <a:off x="7794" y="1026"/>
              <a:ext cx="6790" cy="1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Optima Regular" panose="02000503060000020004" charset="0"/>
                  <a:ea typeface="Lato"/>
                  <a:cs typeface="Optima Regular" panose="02000503060000020004" charset="0"/>
                  <a:sym typeface="Lato"/>
                </a:rPr>
                <a:t>Data documents about Edingburgh culture, such as arts, bus stops, society, etc.</a:t>
              </a:r>
              <a:endParaRPr>
                <a:solidFill>
                  <a:srgbClr val="434343"/>
                </a:solidFill>
                <a:latin typeface="Optima Regular" panose="02000503060000020004" charset="0"/>
                <a:ea typeface="Lato"/>
                <a:cs typeface="Optima Regular" panose="02000503060000020004" charset="0"/>
                <a:sym typeface="Lato"/>
              </a:endParaRPr>
            </a:p>
          </p:txBody>
        </p:sp>
        <p:pic>
          <p:nvPicPr>
            <p:cNvPr id="254" name="Google Shape;254;p59"/>
            <p:cNvPicPr preferRelativeResize="0"/>
            <p:nvPr/>
          </p:nvPicPr>
          <p:blipFill>
            <a:blip r:embed="rId2"/>
            <a:stretch>
              <a:fillRect/>
            </a:stretch>
          </p:blipFill>
          <p:spPr>
            <a:xfrm>
              <a:off x="7794" y="3210"/>
              <a:ext cx="4671" cy="3123"/>
            </a:xfrm>
            <a:prstGeom prst="rect">
              <a:avLst/>
            </a:prstGeom>
            <a:noFill/>
            <a:ln>
              <a:noFill/>
            </a:ln>
          </p:spPr>
        </p:pic>
        <p:sp>
          <p:nvSpPr>
            <p:cNvPr id="256" name="Google Shape;256;p59"/>
            <p:cNvSpPr/>
            <p:nvPr/>
          </p:nvSpPr>
          <p:spPr>
            <a:xfrm>
              <a:off x="10337" y="4110"/>
              <a:ext cx="1121" cy="1121"/>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59"/>
            <p:cNvSpPr txBox="1"/>
            <p:nvPr/>
          </p:nvSpPr>
          <p:spPr>
            <a:xfrm>
              <a:off x="7794" y="1909"/>
              <a:ext cx="6418" cy="24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bg1">
                      <a:lumMod val="25000"/>
                    </a:schemeClr>
                  </a:solidFill>
                  <a:latin typeface="Optima Regular" panose="02000503060000020004" charset="0"/>
                  <a:ea typeface="Lato"/>
                  <a:cs typeface="Optima Regular" panose="02000503060000020004" charset="0"/>
                  <a:sym typeface="Lato"/>
                </a:rPr>
                <a:t>Our group finally choose the data related to art including public art.csv </a:t>
              </a:r>
              <a:r>
                <a:rPr lang="en-US" altLang="zh-CN">
                  <a:solidFill>
                    <a:schemeClr val="bg1">
                      <a:lumMod val="25000"/>
                    </a:schemeClr>
                  </a:solidFill>
                  <a:latin typeface="Optima Regular" panose="02000503060000020004" charset="0"/>
                  <a:ea typeface="Lato"/>
                  <a:cs typeface="Optima Regular" panose="02000503060000020004" charset="0"/>
                  <a:sym typeface="Lato"/>
                </a:rPr>
                <a:t>(</a:t>
              </a:r>
              <a:r>
                <a:rPr lang="zh-CN">
                  <a:solidFill>
                    <a:schemeClr val="bg1">
                      <a:lumMod val="25000"/>
                    </a:schemeClr>
                  </a:solidFill>
                  <a:latin typeface="Optima Regular" panose="02000503060000020004" charset="0"/>
                  <a:ea typeface="Lato"/>
                  <a:cs typeface="Optima Regular" panose="02000503060000020004" charset="0"/>
                  <a:sym typeface="Lato"/>
                </a:rPr>
                <a:t>data of sculpture), and street art.csv.  </a:t>
              </a:r>
              <a:endParaRPr lang="zh-CN">
                <a:solidFill>
                  <a:schemeClr val="bg1">
                    <a:lumMod val="25000"/>
                  </a:schemeClr>
                </a:solidFill>
                <a:latin typeface="Optima Regular" panose="02000503060000020004" charset="0"/>
                <a:ea typeface="Lato"/>
                <a:cs typeface="Optima Regular" panose="02000503060000020004" charset="0"/>
                <a:sym typeface="Lato"/>
              </a:endParaRPr>
            </a:p>
          </p:txBody>
        </p:sp>
        <p:sp>
          <p:nvSpPr>
            <p:cNvPr id="257" name="Google Shape;257;p59"/>
            <p:cNvSpPr/>
            <p:nvPr/>
          </p:nvSpPr>
          <p:spPr>
            <a:xfrm>
              <a:off x="8530" y="5084"/>
              <a:ext cx="1250" cy="125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图片 2" descr="截屏2020-12-04 13.03.34"/>
          <p:cNvPicPr>
            <a:picLocks noChangeAspect="1"/>
          </p:cNvPicPr>
          <p:nvPr/>
        </p:nvPicPr>
        <p:blipFill>
          <a:blip r:embed="rId3"/>
          <a:stretch>
            <a:fillRect/>
          </a:stretch>
        </p:blipFill>
        <p:spPr>
          <a:xfrm>
            <a:off x="314960" y="1402080"/>
            <a:ext cx="4269740" cy="2214880"/>
          </a:xfrm>
          <a:prstGeom prst="rect">
            <a:avLst/>
          </a:prstGeom>
        </p:spPr>
      </p:pic>
      <p:sp>
        <p:nvSpPr>
          <p:cNvPr id="4" name="Google Shape;255;p59"/>
          <p:cNvSpPr txBox="1"/>
          <p:nvPr/>
        </p:nvSpPr>
        <p:spPr>
          <a:xfrm>
            <a:off x="407670" y="3879850"/>
            <a:ext cx="4177030" cy="88011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solidFill>
                  <a:srgbClr val="434343"/>
                </a:solidFill>
                <a:latin typeface="Optima Regular" panose="02000503060000020004" charset="0"/>
                <a:ea typeface="Lato"/>
                <a:cs typeface="Optima Regular" panose="02000503060000020004" charset="0"/>
                <a:sym typeface="Lato"/>
              </a:rPr>
              <a:t>We download the data from the cultural and communities mapping website project</a:t>
            </a:r>
            <a:endParaRPr>
              <a:solidFill>
                <a:srgbClr val="434343"/>
              </a:solidFill>
              <a:latin typeface="Optima Regular" panose="02000503060000020004" charset="0"/>
              <a:ea typeface="Lato"/>
              <a:cs typeface="Optima Regular" panose="02000503060000020004" charset="0"/>
              <a:sym typeface="Lato"/>
            </a:endParaRPr>
          </a:p>
          <a:p>
            <a:pPr marL="0" lvl="0" indent="0" algn="l" rtl="0">
              <a:spcBef>
                <a:spcPts val="0"/>
              </a:spcBef>
              <a:spcAft>
                <a:spcPts val="0"/>
              </a:spcAft>
              <a:buNone/>
            </a:pPr>
            <a:r>
              <a:rPr sz="900">
                <a:solidFill>
                  <a:srgbClr val="434343"/>
                </a:solidFill>
                <a:latin typeface="Optima Regular" panose="02000503060000020004" charset="0"/>
                <a:ea typeface="Lato"/>
                <a:cs typeface="Optima Regular" panose="02000503060000020004" charset="0"/>
                <a:sym typeface="Lato"/>
              </a:rPr>
              <a:t>https://www.edinburghculturalmap.org/</a:t>
            </a:r>
            <a:endParaRPr sz="900">
              <a:solidFill>
                <a:srgbClr val="434343"/>
              </a:solidFill>
              <a:latin typeface="Optima Regular" panose="02000503060000020004" charset="0"/>
              <a:ea typeface="Lato"/>
              <a:cs typeface="Optima Regular" panose="02000503060000020004" charset="0"/>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5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1" name="Google Shape;251;p59"/>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2" name="Google Shape;252;p59"/>
          <p:cNvSpPr txBox="1"/>
          <p:nvPr/>
        </p:nvSpPr>
        <p:spPr>
          <a:xfrm>
            <a:off x="837100" y="3114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200" b="1">
                <a:solidFill>
                  <a:schemeClr val="dk1"/>
                </a:solidFill>
                <a:latin typeface="Raleway"/>
                <a:ea typeface="Raleway"/>
                <a:cs typeface="Raleway"/>
                <a:sym typeface="Raleway"/>
              </a:rPr>
              <a:t>Data analysis</a:t>
            </a:r>
            <a:endParaRPr sz="2200" b="1">
              <a:solidFill>
                <a:schemeClr val="dk1"/>
              </a:solidFill>
              <a:latin typeface="Raleway"/>
              <a:ea typeface="Raleway"/>
              <a:cs typeface="Raleway"/>
              <a:sym typeface="Raleway"/>
            </a:endParaRPr>
          </a:p>
          <a:p>
            <a:pPr marL="0" lvl="0" indent="0" algn="l" rtl="0">
              <a:spcBef>
                <a:spcPts val="0"/>
              </a:spcBef>
              <a:spcAft>
                <a:spcPts val="0"/>
              </a:spcAft>
              <a:buClr>
                <a:srgbClr val="000000"/>
              </a:buClr>
              <a:buFont typeface="Arial" panose="020B0604020202090204"/>
              <a:buNone/>
            </a:pPr>
            <a:endParaRPr sz="2200" b="1">
              <a:solidFill>
                <a:schemeClr val="dk1"/>
              </a:solidFill>
              <a:latin typeface="Raleway"/>
              <a:ea typeface="Raleway"/>
              <a:cs typeface="Raleway"/>
              <a:sym typeface="Raleway"/>
            </a:endParaRPr>
          </a:p>
        </p:txBody>
      </p:sp>
      <p:sp>
        <p:nvSpPr>
          <p:cNvPr id="253" name="Google Shape;253;p59"/>
          <p:cNvSpPr txBox="1"/>
          <p:nvPr/>
        </p:nvSpPr>
        <p:spPr>
          <a:xfrm>
            <a:off x="522605" y="1097915"/>
            <a:ext cx="230505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a:latin typeface="Optima Regular" panose="02000503060000020004" charset="0"/>
                <a:ea typeface="Lato"/>
                <a:cs typeface="Optima Regular" panose="02000503060000020004" charset="0"/>
                <a:sym typeface="Lato"/>
              </a:rPr>
              <a:t>Data </a:t>
            </a:r>
            <a:r>
              <a:rPr lang="en-US" altLang="zh-CN" sz="1800" b="1">
                <a:latin typeface="Optima Regular" panose="02000503060000020004" charset="0"/>
                <a:ea typeface="Lato"/>
                <a:cs typeface="Optima Regular" panose="02000503060000020004" charset="0"/>
                <a:sym typeface="Lato"/>
              </a:rPr>
              <a:t>format</a:t>
            </a:r>
            <a:r>
              <a:rPr lang="zh-CN" sz="1800" b="1">
                <a:latin typeface="Optima Regular" panose="02000503060000020004" charset="0"/>
                <a:ea typeface="Lato"/>
                <a:cs typeface="Optima Regular" panose="02000503060000020004" charset="0"/>
                <a:sym typeface="Lato"/>
              </a:rPr>
              <a:t>:</a:t>
            </a:r>
            <a:endParaRPr sz="1800" b="1">
              <a:latin typeface="Optima Regular" panose="02000503060000020004" charset="0"/>
              <a:ea typeface="Lato"/>
              <a:cs typeface="Optima Regular" panose="02000503060000020004" charset="0"/>
              <a:sym typeface="Lato"/>
            </a:endParaRPr>
          </a:p>
        </p:txBody>
      </p:sp>
      <p:grpSp>
        <p:nvGrpSpPr>
          <p:cNvPr id="1" name="组合 0"/>
          <p:cNvGrpSpPr/>
          <p:nvPr/>
        </p:nvGrpSpPr>
        <p:grpSpPr>
          <a:xfrm>
            <a:off x="457835" y="1631315"/>
            <a:ext cx="2832100" cy="2922270"/>
            <a:chOff x="7842" y="2406"/>
            <a:chExt cx="4460" cy="4602"/>
          </a:xfrm>
        </p:grpSpPr>
        <p:sp>
          <p:nvSpPr>
            <p:cNvPr id="269" name="Google Shape;269;p60"/>
            <p:cNvSpPr txBox="1"/>
            <p:nvPr/>
          </p:nvSpPr>
          <p:spPr>
            <a:xfrm>
              <a:off x="7944" y="2406"/>
              <a:ext cx="1894" cy="641"/>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a:solidFill>
                    <a:srgbClr val="434343"/>
                  </a:solidFill>
                </a:rPr>
                <a:t>CSV</a:t>
              </a:r>
              <a:endParaRPr>
                <a:solidFill>
                  <a:srgbClr val="434343"/>
                </a:solidFill>
              </a:endParaRPr>
            </a:p>
          </p:txBody>
        </p:sp>
        <p:pic>
          <p:nvPicPr>
            <p:cNvPr id="270" name="Google Shape;270;p60"/>
            <p:cNvPicPr preferRelativeResize="0"/>
            <p:nvPr/>
          </p:nvPicPr>
          <p:blipFill rotWithShape="1">
            <a:blip r:embed="rId1"/>
            <a:srcRect r="25887"/>
            <a:stretch>
              <a:fillRect/>
            </a:stretch>
          </p:blipFill>
          <p:spPr>
            <a:xfrm>
              <a:off x="7842" y="5172"/>
              <a:ext cx="3422" cy="1836"/>
            </a:xfrm>
            <a:prstGeom prst="rect">
              <a:avLst/>
            </a:prstGeom>
            <a:noFill/>
            <a:ln>
              <a:noFill/>
            </a:ln>
          </p:spPr>
        </p:pic>
        <p:sp>
          <p:nvSpPr>
            <p:cNvPr id="271" name="Google Shape;271;p60"/>
            <p:cNvSpPr txBox="1"/>
            <p:nvPr/>
          </p:nvSpPr>
          <p:spPr>
            <a:xfrm>
              <a:off x="7944" y="4402"/>
              <a:ext cx="1894" cy="641"/>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a:solidFill>
                    <a:srgbClr val="434343"/>
                  </a:solidFill>
                </a:rPr>
                <a:t>SHP</a:t>
              </a:r>
              <a:endParaRPr>
                <a:solidFill>
                  <a:srgbClr val="434343"/>
                </a:solidFill>
              </a:endParaRPr>
            </a:p>
          </p:txBody>
        </p:sp>
        <p:pic>
          <p:nvPicPr>
            <p:cNvPr id="272" name="Google Shape;272;p60"/>
            <p:cNvPicPr preferRelativeResize="0"/>
            <p:nvPr/>
          </p:nvPicPr>
          <p:blipFill>
            <a:blip r:embed="rId2"/>
            <a:stretch>
              <a:fillRect/>
            </a:stretch>
          </p:blipFill>
          <p:spPr>
            <a:xfrm>
              <a:off x="7944" y="3047"/>
              <a:ext cx="4357" cy="1160"/>
            </a:xfrm>
            <a:prstGeom prst="rect">
              <a:avLst/>
            </a:prstGeom>
            <a:noFill/>
            <a:ln>
              <a:noFill/>
            </a:ln>
          </p:spPr>
        </p:pic>
      </p:grpSp>
      <p:grpSp>
        <p:nvGrpSpPr>
          <p:cNvPr id="6" name="组合 5"/>
          <p:cNvGrpSpPr/>
          <p:nvPr/>
        </p:nvGrpSpPr>
        <p:grpSpPr>
          <a:xfrm>
            <a:off x="3862070" y="3500755"/>
            <a:ext cx="2446655" cy="1760440"/>
            <a:chOff x="6090" y="1804"/>
            <a:chExt cx="3853" cy="2772"/>
          </a:xfrm>
        </p:grpSpPr>
        <p:sp>
          <p:nvSpPr>
            <p:cNvPr id="5" name="Google Shape;253;p59"/>
            <p:cNvSpPr txBox="1"/>
            <p:nvPr/>
          </p:nvSpPr>
          <p:spPr>
            <a:xfrm>
              <a:off x="6313" y="1804"/>
              <a:ext cx="3630" cy="84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1800" b="1">
                  <a:latin typeface="Optima Regular" panose="02000503060000020004" charset="0"/>
                  <a:ea typeface="Lato"/>
                  <a:cs typeface="Optima Regular" panose="02000503060000020004" charset="0"/>
                  <a:sym typeface="Lato"/>
                </a:rPr>
                <a:t>Analysis tools</a:t>
              </a:r>
              <a:r>
                <a:rPr lang="zh-CN" sz="1800" b="1">
                  <a:latin typeface="Optima Regular" panose="02000503060000020004" charset="0"/>
                  <a:ea typeface="Lato"/>
                  <a:cs typeface="Optima Regular" panose="02000503060000020004" charset="0"/>
                  <a:sym typeface="Lato"/>
                </a:rPr>
                <a:t>:</a:t>
              </a:r>
              <a:endParaRPr sz="1800" b="1">
                <a:latin typeface="Optima Regular" panose="02000503060000020004" charset="0"/>
                <a:ea typeface="Lato"/>
                <a:cs typeface="Optima Regular" panose="02000503060000020004" charset="0"/>
                <a:sym typeface="Lato"/>
              </a:endParaRPr>
            </a:p>
          </p:txBody>
        </p:sp>
        <p:sp>
          <p:nvSpPr>
            <p:cNvPr id="280" name="Google Shape;280;p61"/>
            <p:cNvSpPr txBox="1"/>
            <p:nvPr/>
          </p:nvSpPr>
          <p:spPr>
            <a:xfrm>
              <a:off x="6090" y="2388"/>
              <a:ext cx="2948" cy="2188"/>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Pytho</a:t>
              </a:r>
              <a:r>
                <a:rPr lang="en-US" altLang="zh-CN" sz="1600">
                  <a:solidFill>
                    <a:srgbClr val="434343"/>
                  </a:solidFill>
                  <a:latin typeface="Optima Regular" panose="02000503060000020004" charset="0"/>
                  <a:cs typeface="Optima Regular" panose="02000503060000020004" charset="0"/>
                </a:rPr>
                <a:t>n</a:t>
              </a:r>
              <a:endParaRPr sz="1600">
                <a:solidFill>
                  <a:srgbClr val="434343"/>
                </a:solidFill>
                <a:latin typeface="Optima Regular" panose="02000503060000020004" charset="0"/>
                <a:cs typeface="Optima Regular" panose="02000503060000020004" charset="0"/>
              </a:endParaRPr>
            </a:p>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JavaScript</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(Timeline.js)</a:t>
              </a:r>
              <a:endParaRPr sz="1600">
                <a:solidFill>
                  <a:srgbClr val="434343"/>
                </a:solidFill>
                <a:latin typeface="Optima Regular" panose="02000503060000020004" charset="0"/>
                <a:cs typeface="Optima Regular" panose="02000503060000020004" charset="0"/>
              </a:endParaRPr>
            </a:p>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Arcgis</a:t>
              </a:r>
              <a:endParaRPr sz="1600">
                <a:solidFill>
                  <a:srgbClr val="434343"/>
                </a:solidFill>
                <a:latin typeface="Optima Regular" panose="02000503060000020004" charset="0"/>
                <a:cs typeface="Optima Regular" panose="02000503060000020004" charset="0"/>
              </a:endParaRPr>
            </a:p>
          </p:txBody>
        </p:sp>
      </p:grpSp>
      <p:pic>
        <p:nvPicPr>
          <p:cNvPr id="281" name="Google Shape;281;p61"/>
          <p:cNvPicPr preferRelativeResize="0"/>
          <p:nvPr/>
        </p:nvPicPr>
        <p:blipFill>
          <a:blip r:embed="rId3"/>
          <a:stretch>
            <a:fillRect/>
          </a:stretch>
        </p:blipFill>
        <p:spPr>
          <a:xfrm>
            <a:off x="3794760" y="1097915"/>
            <a:ext cx="3639820" cy="24028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grpSp>
        <p:nvGrpSpPr>
          <p:cNvPr id="286" name="Google Shape;286;p62"/>
          <p:cNvGrpSpPr/>
          <p:nvPr/>
        </p:nvGrpSpPr>
        <p:grpSpPr>
          <a:xfrm>
            <a:off x="314872" y="354125"/>
            <a:ext cx="3898628" cy="407100"/>
            <a:chOff x="400922" y="1056550"/>
            <a:chExt cx="3898628" cy="407100"/>
          </a:xfrm>
        </p:grpSpPr>
        <p:sp>
          <p:nvSpPr>
            <p:cNvPr id="287" name="Google Shape;287;p62"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62"/>
            <p:cNvSpPr txBox="1"/>
            <p:nvPr/>
          </p:nvSpPr>
          <p:spPr>
            <a:xfrm>
              <a:off x="847450" y="1056550"/>
              <a:ext cx="3452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289" name="Google Shape;289;p62"/>
          <p:cNvSpPr txBox="1"/>
          <p:nvPr/>
        </p:nvSpPr>
        <p:spPr>
          <a:xfrm>
            <a:off x="314875" y="931175"/>
            <a:ext cx="6120300" cy="519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Python: Pandas, Numpy, Geopandas, Folium, Seaborn</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sp>
        <p:nvSpPr>
          <p:cNvPr id="290" name="Google Shape;290;p62"/>
          <p:cNvSpPr txBox="1"/>
          <p:nvPr/>
        </p:nvSpPr>
        <p:spPr>
          <a:xfrm>
            <a:off x="314875" y="1272375"/>
            <a:ext cx="6120300" cy="2236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Cleaning  (Pandas, Numpy)</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291" name="Google Shape;291;p62"/>
          <p:cNvPicPr preferRelativeResize="0"/>
          <p:nvPr/>
        </p:nvPicPr>
        <p:blipFill>
          <a:blip r:embed="rId1"/>
          <a:stretch>
            <a:fillRect/>
          </a:stretch>
        </p:blipFill>
        <p:spPr>
          <a:xfrm>
            <a:off x="883925" y="1778315"/>
            <a:ext cx="2160000" cy="1224814"/>
          </a:xfrm>
          <a:prstGeom prst="rect">
            <a:avLst/>
          </a:prstGeom>
          <a:noFill/>
          <a:ln>
            <a:noFill/>
          </a:ln>
        </p:spPr>
      </p:pic>
      <p:pic>
        <p:nvPicPr>
          <p:cNvPr id="292" name="Google Shape;292;p62"/>
          <p:cNvPicPr preferRelativeResize="0"/>
          <p:nvPr/>
        </p:nvPicPr>
        <p:blipFill>
          <a:blip r:embed="rId2"/>
          <a:stretch>
            <a:fillRect/>
          </a:stretch>
        </p:blipFill>
        <p:spPr>
          <a:xfrm>
            <a:off x="3043925" y="1778728"/>
            <a:ext cx="2060400" cy="1224000"/>
          </a:xfrm>
          <a:prstGeom prst="rect">
            <a:avLst/>
          </a:prstGeom>
          <a:noFill/>
          <a:ln>
            <a:noFill/>
          </a:ln>
        </p:spPr>
      </p:pic>
      <p:pic>
        <p:nvPicPr>
          <p:cNvPr id="293" name="Google Shape;293;p62"/>
          <p:cNvPicPr preferRelativeResize="0"/>
          <p:nvPr/>
        </p:nvPicPr>
        <p:blipFill>
          <a:blip r:embed="rId3"/>
          <a:stretch>
            <a:fillRect/>
          </a:stretch>
        </p:blipFill>
        <p:spPr>
          <a:xfrm>
            <a:off x="4213225" y="3090545"/>
            <a:ext cx="4491355" cy="1480185"/>
          </a:xfrm>
          <a:prstGeom prst="rect">
            <a:avLst/>
          </a:prstGeom>
          <a:noFill/>
          <a:ln>
            <a:noFill/>
          </a:ln>
        </p:spPr>
      </p:pic>
      <p:sp>
        <p:nvSpPr>
          <p:cNvPr id="294" name="Google Shape;294;p62"/>
          <p:cNvSpPr/>
          <p:nvPr/>
        </p:nvSpPr>
        <p:spPr>
          <a:xfrm>
            <a:off x="4061245" y="1868814"/>
            <a:ext cx="1043100" cy="1043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5" name="Google Shape;295;p62"/>
          <p:cNvCxnSpPr>
            <a:stCxn id="294" idx="6"/>
            <a:endCxn id="293" idx="0"/>
          </p:cNvCxnSpPr>
          <p:nvPr/>
        </p:nvCxnSpPr>
        <p:spPr>
          <a:xfrm>
            <a:off x="5104980" y="2390999"/>
            <a:ext cx="1354455" cy="69977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grpSp>
        <p:nvGrpSpPr>
          <p:cNvPr id="300" name="Google Shape;300;p63"/>
          <p:cNvGrpSpPr/>
          <p:nvPr/>
        </p:nvGrpSpPr>
        <p:grpSpPr>
          <a:xfrm>
            <a:off x="201572" y="172850"/>
            <a:ext cx="3607028" cy="407100"/>
            <a:chOff x="400922" y="1056550"/>
            <a:chExt cx="3607028" cy="407100"/>
          </a:xfrm>
        </p:grpSpPr>
        <p:sp>
          <p:nvSpPr>
            <p:cNvPr id="301" name="Google Shape;301;p63"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63"/>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lang="zh-CN" sz="1800">
                <a:latin typeface="Optima Regular" panose="02000503060000020004" charset="0"/>
                <a:ea typeface="Lato"/>
                <a:cs typeface="Optima Regular" panose="02000503060000020004" charset="0"/>
                <a:sym typeface="Lato"/>
              </a:endParaRPr>
            </a:p>
          </p:txBody>
        </p:sp>
      </p:grpSp>
      <p:sp>
        <p:nvSpPr>
          <p:cNvPr id="303" name="Google Shape;303;p63"/>
          <p:cNvSpPr txBox="1"/>
          <p:nvPr/>
        </p:nvSpPr>
        <p:spPr>
          <a:xfrm>
            <a:off x="143538" y="579950"/>
            <a:ext cx="3089400" cy="40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304" name="Google Shape;304;p63"/>
          <p:cNvPicPr preferRelativeResize="0"/>
          <p:nvPr/>
        </p:nvPicPr>
        <p:blipFill>
          <a:blip r:embed="rId1"/>
          <a:stretch>
            <a:fillRect/>
          </a:stretch>
        </p:blipFill>
        <p:spPr>
          <a:xfrm>
            <a:off x="-349347" y="732271"/>
            <a:ext cx="3973051" cy="2979775"/>
          </a:xfrm>
          <a:prstGeom prst="rect">
            <a:avLst/>
          </a:prstGeom>
          <a:noFill/>
          <a:ln>
            <a:noFill/>
          </a:ln>
        </p:spPr>
      </p:pic>
      <p:sp>
        <p:nvSpPr>
          <p:cNvPr id="305" name="Google Shape;305;p63"/>
          <p:cNvSpPr txBox="1"/>
          <p:nvPr/>
        </p:nvSpPr>
        <p:spPr>
          <a:xfrm>
            <a:off x="3808730" y="1759585"/>
            <a:ext cx="4482465" cy="141795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The 20th century saw the most public art (40.1%).</a:t>
            </a: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Public art before the 19th century made up only 1.3% of the total.</a:t>
            </a: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The number of newly established public arts increased with each century.</a:t>
            </a:r>
            <a:endParaRPr sz="1600">
              <a:solidFill>
                <a:srgbClr val="434343"/>
              </a:solidFill>
              <a:latin typeface="Lato"/>
              <a:ea typeface="Lato"/>
              <a:cs typeface="Lato"/>
              <a:sym typeface="Lato"/>
            </a:endParaRPr>
          </a:p>
          <a:p>
            <a:pPr marL="0" lvl="0" indent="0" algn="l" rtl="0">
              <a:spcBef>
                <a:spcPts val="0"/>
              </a:spcBef>
              <a:spcAft>
                <a:spcPts val="0"/>
              </a:spcAft>
              <a:buNone/>
            </a:pPr>
            <a:endParaRPr sz="1600"/>
          </a:p>
        </p:txBody>
      </p:sp>
      <p:pic>
        <p:nvPicPr>
          <p:cNvPr id="306" name="Google Shape;306;p63"/>
          <p:cNvPicPr preferRelativeResize="0"/>
          <p:nvPr/>
        </p:nvPicPr>
        <p:blipFill>
          <a:blip r:embed="rId2"/>
          <a:stretch>
            <a:fillRect/>
          </a:stretch>
        </p:blipFill>
        <p:spPr>
          <a:xfrm>
            <a:off x="201336" y="3226155"/>
            <a:ext cx="2973337" cy="198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grpSp>
        <p:nvGrpSpPr>
          <p:cNvPr id="311" name="Google Shape;311;p64"/>
          <p:cNvGrpSpPr/>
          <p:nvPr/>
        </p:nvGrpSpPr>
        <p:grpSpPr>
          <a:xfrm>
            <a:off x="172247" y="138875"/>
            <a:ext cx="3607028" cy="407100"/>
            <a:chOff x="400922" y="1056550"/>
            <a:chExt cx="3607028" cy="407100"/>
          </a:xfrm>
        </p:grpSpPr>
        <p:sp>
          <p:nvSpPr>
            <p:cNvPr id="312" name="Google Shape;312;p64"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64"/>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314" name="Google Shape;314;p64"/>
          <p:cNvSpPr txBox="1"/>
          <p:nvPr/>
        </p:nvSpPr>
        <p:spPr>
          <a:xfrm>
            <a:off x="24267" y="604575"/>
            <a:ext cx="3606900" cy="40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 Folium)</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315" name="Google Shape;315;p64"/>
          <p:cNvPicPr preferRelativeResize="0"/>
          <p:nvPr/>
        </p:nvPicPr>
        <p:blipFill>
          <a:blip r:embed="rId1"/>
          <a:stretch>
            <a:fillRect/>
          </a:stretch>
        </p:blipFill>
        <p:spPr>
          <a:xfrm>
            <a:off x="3631170" y="698075"/>
            <a:ext cx="3607025" cy="2404672"/>
          </a:xfrm>
          <a:prstGeom prst="rect">
            <a:avLst/>
          </a:prstGeom>
          <a:noFill/>
          <a:ln>
            <a:noFill/>
          </a:ln>
        </p:spPr>
      </p:pic>
      <p:sp>
        <p:nvSpPr>
          <p:cNvPr id="316" name="Google Shape;316;p64"/>
          <p:cNvSpPr txBox="1"/>
          <p:nvPr/>
        </p:nvSpPr>
        <p:spPr>
          <a:xfrm>
            <a:off x="974300" y="3919950"/>
            <a:ext cx="2900400" cy="9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  </a:t>
            </a:r>
            <a:endParaRPr lang="zh-CN"/>
          </a:p>
        </p:txBody>
      </p:sp>
      <p:pic>
        <p:nvPicPr>
          <p:cNvPr id="317" name="Google Shape;317;p64"/>
          <p:cNvPicPr preferRelativeResize="0"/>
          <p:nvPr/>
        </p:nvPicPr>
        <p:blipFill>
          <a:blip r:embed="rId2"/>
          <a:stretch>
            <a:fillRect/>
          </a:stretch>
        </p:blipFill>
        <p:spPr>
          <a:xfrm>
            <a:off x="452450" y="2960733"/>
            <a:ext cx="2964773" cy="1758466"/>
          </a:xfrm>
          <a:prstGeom prst="rect">
            <a:avLst/>
          </a:prstGeom>
          <a:noFill/>
          <a:ln>
            <a:noFill/>
          </a:ln>
        </p:spPr>
      </p:pic>
      <p:pic>
        <p:nvPicPr>
          <p:cNvPr id="318" name="Google Shape;318;p64"/>
          <p:cNvPicPr preferRelativeResize="0"/>
          <p:nvPr/>
        </p:nvPicPr>
        <p:blipFill>
          <a:blip r:embed="rId3"/>
          <a:stretch>
            <a:fillRect/>
          </a:stretch>
        </p:blipFill>
        <p:spPr>
          <a:xfrm>
            <a:off x="452450" y="1011675"/>
            <a:ext cx="2964775" cy="1777467"/>
          </a:xfrm>
          <a:prstGeom prst="rect">
            <a:avLst/>
          </a:prstGeom>
          <a:noFill/>
          <a:ln>
            <a:noFill/>
          </a:ln>
        </p:spPr>
      </p:pic>
      <p:sp>
        <p:nvSpPr>
          <p:cNvPr id="319" name="Google Shape;319;p64"/>
          <p:cNvSpPr txBox="1"/>
          <p:nvPr/>
        </p:nvSpPr>
        <p:spPr>
          <a:xfrm>
            <a:off x="4157850" y="3319475"/>
            <a:ext cx="3421500" cy="13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 name="Google Shape;320;p64"/>
          <p:cNvSpPr txBox="1"/>
          <p:nvPr/>
        </p:nvSpPr>
        <p:spPr>
          <a:xfrm>
            <a:off x="3711175" y="3102450"/>
            <a:ext cx="5364600" cy="12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600">
                <a:latin typeface="Optima Regular" panose="02000503060000020004" charset="0"/>
                <a:ea typeface="Lato"/>
                <a:cs typeface="Optima Regular" panose="02000503060000020004" charset="0"/>
                <a:sym typeface="Lato"/>
              </a:rPr>
              <a:t>The geographical distribution of public art in Edinburgh.</a:t>
            </a:r>
            <a:endParaRPr sz="1600">
              <a:latin typeface="Optima Regular" panose="02000503060000020004" charset="0"/>
              <a:ea typeface="Lato"/>
              <a:cs typeface="Optima Regular" panose="02000503060000020004" charset="0"/>
              <a:sym typeface="Lato"/>
            </a:endParaRPr>
          </a:p>
          <a:p>
            <a:pPr marL="0" lvl="0" indent="0" algn="l" rtl="0">
              <a:spcBef>
                <a:spcPts val="0"/>
              </a:spcBef>
              <a:spcAft>
                <a:spcPts val="0"/>
              </a:spcAft>
              <a:buNone/>
            </a:pPr>
            <a:r>
              <a:rPr lang="zh-CN" sz="1600">
                <a:latin typeface="Optima Regular" panose="02000503060000020004" charset="0"/>
                <a:ea typeface="Lato"/>
                <a:cs typeface="Optima Regular" panose="02000503060000020004" charset="0"/>
                <a:sym typeface="Lato"/>
              </a:rPr>
              <a:t>From this location scatterplot, we find that the public art are concentrated mainly in the ‘city centre’.</a:t>
            </a:r>
            <a:endParaRPr sz="1600">
              <a:latin typeface="Optima Regular" panose="02000503060000020004" charset="0"/>
              <a:ea typeface="Lato"/>
              <a:cs typeface="Optima Regular" panose="02000503060000020004" charset="0"/>
              <a:sym typeface="Lato"/>
            </a:endParaRPr>
          </a:p>
        </p:txBody>
      </p:sp>
      <p:sp>
        <p:nvSpPr>
          <p:cNvPr id="1" name="矩形 0"/>
          <p:cNvSpPr/>
          <p:nvPr/>
        </p:nvSpPr>
        <p:spPr>
          <a:xfrm>
            <a:off x="3630930" y="3969385"/>
            <a:ext cx="5444490" cy="102679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779520" y="4072890"/>
            <a:ext cx="5113655" cy="737235"/>
          </a:xfrm>
          <a:prstGeom prst="rect">
            <a:avLst/>
          </a:prstGeom>
          <a:noFill/>
        </p:spPr>
        <p:txBody>
          <a:bodyPr wrap="square" rtlCol="0">
            <a:spAutoFit/>
          </a:bodyPr>
          <a:p>
            <a:r>
              <a:rPr lang="en-US" altLang="zh-CN">
                <a:latin typeface="Optima Regular" panose="02000503060000020004" charset="0"/>
                <a:cs typeface="Optima Regular" panose="02000503060000020004" charset="0"/>
              </a:rPr>
              <a:t>After the data analysis, we try to use our physical map show the distribution of public art throughout Edinburgh and choose city center to show the specific times for each public art.   </a:t>
            </a:r>
            <a:endParaRPr lang="en-US" altLang="zh-CN">
              <a:latin typeface="Optima Regular" panose="02000503060000020004" charset="0"/>
              <a:cs typeface="Optima Regular" panose="0200050306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7" name="Google Shape;327;p65"/>
          <p:cNvSpPr txBox="1"/>
          <p:nvPr/>
        </p:nvSpPr>
        <p:spPr>
          <a:xfrm>
            <a:off x="162900" y="575350"/>
            <a:ext cx="13563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9" name="Google Shape;329;p65"/>
          <p:cNvSpPr txBox="1"/>
          <p:nvPr/>
        </p:nvSpPr>
        <p:spPr>
          <a:xfrm>
            <a:off x="232750" y="134950"/>
            <a:ext cx="32925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200">
                <a:solidFill>
                  <a:srgbClr val="666666"/>
                </a:solidFill>
                <a:latin typeface="Optima Regular" panose="02000503060000020004" charset="0"/>
                <a:ea typeface="Lato"/>
                <a:cs typeface="Optima Regular" panose="02000503060000020004" charset="0"/>
                <a:sym typeface="Lato"/>
              </a:rPr>
              <a:t>Demo</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pic>
        <p:nvPicPr>
          <p:cNvPr id="331" name="Google Shape;331;p65"/>
          <p:cNvPicPr preferRelativeResize="0"/>
          <p:nvPr/>
        </p:nvPicPr>
        <p:blipFill>
          <a:blip r:embed="rId1"/>
          <a:stretch>
            <a:fillRect/>
          </a:stretch>
        </p:blipFill>
        <p:spPr>
          <a:xfrm rot="2808556" flipH="1">
            <a:off x="2468545" y="1925656"/>
            <a:ext cx="858321" cy="544692"/>
          </a:xfrm>
          <a:prstGeom prst="rect">
            <a:avLst/>
          </a:prstGeom>
          <a:noFill/>
          <a:ln>
            <a:noFill/>
          </a:ln>
        </p:spPr>
      </p:pic>
      <p:pic>
        <p:nvPicPr>
          <p:cNvPr id="332" name="Google Shape;332;p65"/>
          <p:cNvPicPr preferRelativeResize="0"/>
          <p:nvPr/>
        </p:nvPicPr>
        <p:blipFill>
          <a:blip r:embed="rId2"/>
          <a:stretch>
            <a:fillRect/>
          </a:stretch>
        </p:blipFill>
        <p:spPr>
          <a:xfrm>
            <a:off x="2117090" y="774700"/>
            <a:ext cx="3214370" cy="2492375"/>
          </a:xfrm>
          <a:prstGeom prst="rect">
            <a:avLst/>
          </a:prstGeom>
          <a:noFill/>
          <a:ln>
            <a:noFill/>
          </a:ln>
        </p:spPr>
      </p:pic>
      <p:pic>
        <p:nvPicPr>
          <p:cNvPr id="333" name="Google Shape;333;p65"/>
          <p:cNvPicPr preferRelativeResize="0"/>
          <p:nvPr/>
        </p:nvPicPr>
        <p:blipFill>
          <a:blip r:embed="rId3"/>
          <a:stretch>
            <a:fillRect/>
          </a:stretch>
        </p:blipFill>
        <p:spPr>
          <a:xfrm>
            <a:off x="4935855" y="2574290"/>
            <a:ext cx="3073400" cy="2560320"/>
          </a:xfrm>
          <a:prstGeom prst="rect">
            <a:avLst/>
          </a:prstGeom>
          <a:noFill/>
          <a:ln>
            <a:noFill/>
          </a:ln>
        </p:spPr>
      </p:pic>
      <p:sp>
        <p:nvSpPr>
          <p:cNvPr id="1" name="Google Shape;329;p65"/>
          <p:cNvSpPr txBox="1"/>
          <p:nvPr/>
        </p:nvSpPr>
        <p:spPr>
          <a:xfrm>
            <a:off x="233045" y="575310"/>
            <a:ext cx="1466850" cy="45593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2000">
                <a:solidFill>
                  <a:srgbClr val="666666"/>
                </a:solidFill>
                <a:latin typeface="Optima Regular" panose="02000503060000020004" charset="0"/>
                <a:ea typeface="Lato"/>
                <a:cs typeface="Optima Regular" panose="02000503060000020004" charset="0"/>
                <a:sym typeface="Lato"/>
              </a:rPr>
              <a:t>Story board</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0" name="Google Shape;320;p64"/>
          <p:cNvSpPr txBox="1"/>
          <p:nvPr/>
        </p:nvSpPr>
        <p:spPr>
          <a:xfrm>
            <a:off x="233045" y="1198245"/>
            <a:ext cx="1844675" cy="100012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1</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Kevin is a new tourist in Edinburgh. He went to the museum to learn about this place.</a:t>
            </a:r>
            <a:endParaRPr lang="en-US" altLang="zh-CN" sz="1200">
              <a:latin typeface="Optima Regular" panose="02000503060000020004" charset="0"/>
              <a:ea typeface="宋体" charset="0"/>
              <a:cs typeface="Optima Regular" panose="02000503060000020004" charset="0"/>
              <a:sym typeface="Lato"/>
            </a:endParaRPr>
          </a:p>
        </p:txBody>
      </p:sp>
      <p:sp>
        <p:nvSpPr>
          <p:cNvPr id="2" name="Google Shape;320;p64"/>
          <p:cNvSpPr txBox="1"/>
          <p:nvPr/>
        </p:nvSpPr>
        <p:spPr>
          <a:xfrm>
            <a:off x="233045" y="2916555"/>
            <a:ext cx="1725295" cy="101219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2</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He found the 'Edinburgh Art Time' and  learn more about the public art distribution and its development history.</a:t>
            </a:r>
            <a:endParaRPr lang="en-US" altLang="zh-CN" sz="1200">
              <a:latin typeface="Optima Regular" panose="02000503060000020004" charset="0"/>
              <a:ea typeface="宋体" charset="0"/>
              <a:cs typeface="Optima Regular" panose="02000503060000020004" charset="0"/>
              <a:sym typeface="Lato"/>
            </a:endParaRPr>
          </a:p>
        </p:txBody>
      </p:sp>
      <p:sp>
        <p:nvSpPr>
          <p:cNvPr id="3" name="Google Shape;320;p64"/>
          <p:cNvSpPr txBox="1"/>
          <p:nvPr/>
        </p:nvSpPr>
        <p:spPr>
          <a:xfrm>
            <a:off x="2623185" y="3575050"/>
            <a:ext cx="2031365" cy="139827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3</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He touch the coloums which represents a public art in city center and see more detail information in the interactive screen.</a:t>
            </a:r>
            <a:endParaRPr lang="en-US" altLang="zh-CN" sz="1200">
              <a:latin typeface="Optima Regular" panose="02000503060000020004" charset="0"/>
              <a:ea typeface="宋体" charset="0"/>
              <a:cs typeface="Optima Regular" panose="02000503060000020004" charset="0"/>
              <a:sym typeface="Lato"/>
            </a:endParaRPr>
          </a:p>
        </p:txBody>
      </p:sp>
    </p:spTree>
  </p:cSld>
  <p:clrMapOvr>
    <a:masterClrMapping/>
  </p:clrMapOvr>
</p:sld>
</file>

<file path=ppt/theme/theme1.xml><?xml version="1.0" encoding="utf-8"?>
<a:theme xmlns:a="http://schemas.openxmlformats.org/drawingml/2006/main" name="1_Office Theme">
  <a:themeElements>
    <a:clrScheme name="Architect">
      <a:dk1>
        <a:srgbClr val="1F1F1F"/>
      </a:dk1>
      <a:lt1>
        <a:srgbClr val="F9F9F9"/>
      </a:lt1>
      <a:dk2>
        <a:srgbClr val="2C3644"/>
      </a:dk2>
      <a:lt2>
        <a:srgbClr val="E7E6E6"/>
      </a:lt2>
      <a:accent1>
        <a:srgbClr val="3E3E3E"/>
      </a:accent1>
      <a:accent2>
        <a:srgbClr val="8F8F8F"/>
      </a:accent2>
      <a:accent3>
        <a:srgbClr val="A5A5A5"/>
      </a:accent3>
      <a:accent4>
        <a:srgbClr val="595959"/>
      </a:accent4>
      <a:accent5>
        <a:srgbClr val="262626"/>
      </a:accent5>
      <a:accent6>
        <a:srgbClr val="3A383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3187</Words>
  <Application>WPS 表格</Application>
  <PresentationFormat/>
  <Paragraphs>177</Paragraphs>
  <Slides>15</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15</vt:i4>
      </vt:variant>
    </vt:vector>
  </HeadingPairs>
  <TitlesOfParts>
    <vt:vector size="38" baseType="lpstr">
      <vt:lpstr>Arial</vt:lpstr>
      <vt:lpstr>方正书宋_GBK</vt:lpstr>
      <vt:lpstr>Wingdings</vt:lpstr>
      <vt:lpstr>Arial</vt:lpstr>
      <vt:lpstr>Calibri</vt:lpstr>
      <vt:lpstr>Helvetica Neue</vt:lpstr>
      <vt:lpstr>Raleway</vt:lpstr>
      <vt:lpstr>Thonburi</vt:lpstr>
      <vt:lpstr>Lato</vt:lpstr>
      <vt:lpstr>Roboto</vt:lpstr>
      <vt:lpstr>Source Sans Pro Light</vt:lpstr>
      <vt:lpstr>微软雅黑</vt:lpstr>
      <vt:lpstr>汉仪旗黑</vt:lpstr>
      <vt:lpstr>宋体</vt:lpstr>
      <vt:lpstr>Arial Unicode MS</vt:lpstr>
      <vt:lpstr>汉仪书宋二KW</vt:lpstr>
      <vt:lpstr>Silom</vt:lpstr>
      <vt:lpstr>Optima Regular</vt:lpstr>
      <vt:lpstr>Optima Bold</vt:lpstr>
      <vt:lpstr>Arial Bold</vt:lpstr>
      <vt:lpstr>Arial Regular</vt:lpstr>
      <vt:lpstr>Optima</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Physical map making process</vt:lpstr>
      <vt:lpstr>Physical map</vt:lpstr>
      <vt:lpstr>Physical map —— detail imformation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xinyanchai</cp:lastModifiedBy>
  <cp:revision>3</cp:revision>
  <dcterms:created xsi:type="dcterms:W3CDTF">2020-12-04T17:18:37Z</dcterms:created>
  <dcterms:modified xsi:type="dcterms:W3CDTF">2020-12-04T17:18:37Z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